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diagrams/drawing3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87" r:id="rId3"/>
    <p:sldId id="288" r:id="rId4"/>
    <p:sldId id="290" r:id="rId5"/>
    <p:sldId id="289" r:id="rId6"/>
    <p:sldId id="338" r:id="rId7"/>
    <p:sldId id="340" r:id="rId8"/>
    <p:sldId id="343" r:id="rId9"/>
    <p:sldId id="341" r:id="rId10"/>
    <p:sldId id="347" r:id="rId11"/>
    <p:sldId id="342" r:id="rId12"/>
    <p:sldId id="369" r:id="rId13"/>
    <p:sldId id="351" r:id="rId14"/>
    <p:sldId id="35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775"/>
  </p:normalViewPr>
  <p:slideViewPr>
    <p:cSldViewPr snapToGrid="0" snapToObjects="1">
      <p:cViewPr varScale="1">
        <p:scale>
          <a:sx n="110" d="100"/>
          <a:sy n="110" d="100"/>
        </p:scale>
        <p:origin x="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F54EF8-DCA2-444D-9C46-C660B34F3CD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58C7A4A-E9CA-4D3A-9A7F-8AD394CBD1A3}">
      <dgm:prSet/>
      <dgm:spPr/>
      <dgm:t>
        <a:bodyPr/>
        <a:lstStyle/>
        <a:p>
          <a:r>
            <a:rPr lang="en-US" b="1" i="1" dirty="0">
              <a:solidFill>
                <a:schemeClr val="bg1"/>
              </a:solidFill>
            </a:rPr>
            <a:t>Moro Mi Ma </a:t>
          </a:r>
          <a:endParaRPr lang="en-US" i="1" dirty="0">
            <a:solidFill>
              <a:schemeClr val="bg1"/>
            </a:solidFill>
          </a:endParaRPr>
        </a:p>
      </dgm:t>
    </dgm:pt>
    <dgm:pt modelId="{5CFBE2D1-04A1-40B3-9044-6F10B69AE34F}" type="parTrans" cxnId="{09F2EBB6-9F33-4FEB-B7B8-962AE571D006}">
      <dgm:prSet/>
      <dgm:spPr/>
      <dgm:t>
        <a:bodyPr/>
        <a:lstStyle/>
        <a:p>
          <a:endParaRPr lang="en-US"/>
        </a:p>
      </dgm:t>
    </dgm:pt>
    <dgm:pt modelId="{5B2010D8-F57A-4F6F-B4A8-A63861EC3BFA}" type="sibTrans" cxnId="{09F2EBB6-9F33-4FEB-B7B8-962AE571D006}">
      <dgm:prSet/>
      <dgm:spPr/>
      <dgm:t>
        <a:bodyPr/>
        <a:lstStyle/>
        <a:p>
          <a:endParaRPr lang="en-US"/>
        </a:p>
      </dgm:t>
    </dgm:pt>
    <dgm:pt modelId="{399096CC-7CDB-4613-BE03-4ED31E690B1D}">
      <dgm:prSet/>
      <dgm:spPr/>
      <dgm:t>
        <a:bodyPr/>
        <a:lstStyle/>
        <a:p>
          <a:r>
            <a:rPr lang="en-US" b="1" i="1" dirty="0">
              <a:solidFill>
                <a:schemeClr val="bg1"/>
              </a:solidFill>
            </a:rPr>
            <a:t>Moro Mi Mai O</a:t>
          </a:r>
          <a:r>
            <a:rPr lang="en-US" b="1" dirty="0"/>
            <a:t>			</a:t>
          </a:r>
          <a:endParaRPr lang="en-US" dirty="0"/>
        </a:p>
      </dgm:t>
    </dgm:pt>
    <dgm:pt modelId="{1A4D9A14-56E6-452A-8A98-49DF902C0507}" type="parTrans" cxnId="{3A06B35B-7F83-411C-ACBC-1A13079EDCD2}">
      <dgm:prSet/>
      <dgm:spPr/>
      <dgm:t>
        <a:bodyPr/>
        <a:lstStyle/>
        <a:p>
          <a:endParaRPr lang="en-US"/>
        </a:p>
      </dgm:t>
    </dgm:pt>
    <dgm:pt modelId="{FD2D4437-2875-4497-B660-3BA7418D4D30}" type="sibTrans" cxnId="{3A06B35B-7F83-411C-ACBC-1A13079EDCD2}">
      <dgm:prSet/>
      <dgm:spPr/>
      <dgm:t>
        <a:bodyPr/>
        <a:lstStyle/>
        <a:p>
          <a:endParaRPr lang="en-US"/>
        </a:p>
      </dgm:t>
    </dgm:pt>
    <dgm:pt modelId="{24E68FD6-1E78-49C2-8553-6861221A5A76}">
      <dgm:prSet/>
      <dgm:spPr/>
      <dgm:t>
        <a:bodyPr/>
        <a:lstStyle/>
        <a:p>
          <a:r>
            <a:rPr lang="en-US" b="1" i="1" dirty="0">
              <a:solidFill>
                <a:schemeClr val="bg1"/>
              </a:solidFill>
            </a:rPr>
            <a:t>Moro Mi Ma </a:t>
          </a:r>
          <a:endParaRPr lang="en-US" i="1" dirty="0">
            <a:solidFill>
              <a:schemeClr val="bg1"/>
            </a:solidFill>
          </a:endParaRPr>
        </a:p>
      </dgm:t>
    </dgm:pt>
    <dgm:pt modelId="{43CE9D78-0645-4088-B375-03267D984101}" type="parTrans" cxnId="{82865D77-FFC1-4672-B573-2C62E75637C8}">
      <dgm:prSet/>
      <dgm:spPr/>
      <dgm:t>
        <a:bodyPr/>
        <a:lstStyle/>
        <a:p>
          <a:endParaRPr lang="en-US"/>
        </a:p>
      </dgm:t>
    </dgm:pt>
    <dgm:pt modelId="{9FAC56D4-4AD4-4C04-B3DE-29E25C2CC958}" type="sibTrans" cxnId="{82865D77-FFC1-4672-B573-2C62E75637C8}">
      <dgm:prSet/>
      <dgm:spPr/>
      <dgm:t>
        <a:bodyPr/>
        <a:lstStyle/>
        <a:p>
          <a:endParaRPr lang="en-US"/>
        </a:p>
      </dgm:t>
    </dgm:pt>
    <dgm:pt modelId="{C4E21B6E-7938-4146-BB17-818080496FC6}">
      <dgm:prSet/>
      <dgm:spPr/>
      <dgm:t>
        <a:bodyPr/>
        <a:lstStyle/>
        <a:p>
          <a:r>
            <a:rPr lang="en-GB" b="1" i="1" dirty="0" err="1">
              <a:solidFill>
                <a:schemeClr val="bg1"/>
              </a:solidFill>
            </a:rPr>
            <a:t>Abadô</a:t>
          </a:r>
          <a:r>
            <a:rPr lang="en-GB" b="1" i="1" dirty="0">
              <a:solidFill>
                <a:schemeClr val="bg1"/>
              </a:solidFill>
            </a:rPr>
            <a:t> </a:t>
          </a:r>
          <a:r>
            <a:rPr lang="en-GB" b="1" i="1" dirty="0" err="1">
              <a:solidFill>
                <a:schemeClr val="bg1"/>
              </a:solidFill>
            </a:rPr>
            <a:t>aiê</a:t>
          </a:r>
          <a:r>
            <a:rPr lang="en-GB" b="1" i="1" dirty="0">
              <a:solidFill>
                <a:schemeClr val="bg1"/>
              </a:solidFill>
            </a:rPr>
            <a:t> </a:t>
          </a:r>
          <a:r>
            <a:rPr lang="en-GB" b="1" i="1" dirty="0" err="1">
              <a:solidFill>
                <a:schemeClr val="bg1"/>
              </a:solidFill>
            </a:rPr>
            <a:t>ô</a:t>
          </a:r>
          <a:endParaRPr lang="en-US" i="1" dirty="0">
            <a:solidFill>
              <a:schemeClr val="bg1"/>
            </a:solidFill>
          </a:endParaRPr>
        </a:p>
      </dgm:t>
    </dgm:pt>
    <dgm:pt modelId="{7CC6C3CB-5135-45CC-980E-ACE180E9BC94}" type="parTrans" cxnId="{8B7B09CE-049A-47D2-9BC2-0CE85F27E656}">
      <dgm:prSet/>
      <dgm:spPr/>
      <dgm:t>
        <a:bodyPr/>
        <a:lstStyle/>
        <a:p>
          <a:endParaRPr lang="en-US"/>
        </a:p>
      </dgm:t>
    </dgm:pt>
    <dgm:pt modelId="{45CBE494-895B-4107-B260-8F6E56B62967}" type="sibTrans" cxnId="{8B7B09CE-049A-47D2-9BC2-0CE85F27E656}">
      <dgm:prSet/>
      <dgm:spPr/>
      <dgm:t>
        <a:bodyPr/>
        <a:lstStyle/>
        <a:p>
          <a:endParaRPr lang="en-US"/>
        </a:p>
      </dgm:t>
    </dgm:pt>
    <dgm:pt modelId="{F0D2CAD7-ABE1-ED49-9F91-76941ACB8FE6}" type="pres">
      <dgm:prSet presAssocID="{1EF54EF8-DCA2-444D-9C46-C660B34F3CD5}" presName="vert0" presStyleCnt="0">
        <dgm:presLayoutVars>
          <dgm:dir/>
          <dgm:animOne val="branch"/>
          <dgm:animLvl val="lvl"/>
        </dgm:presLayoutVars>
      </dgm:prSet>
      <dgm:spPr/>
    </dgm:pt>
    <dgm:pt modelId="{4AC2741A-900F-3D45-B8B1-6C09683104CE}" type="pres">
      <dgm:prSet presAssocID="{558C7A4A-E9CA-4D3A-9A7F-8AD394CBD1A3}" presName="thickLine" presStyleLbl="alignNode1" presStyleIdx="0" presStyleCnt="4"/>
      <dgm:spPr/>
    </dgm:pt>
    <dgm:pt modelId="{6FF62AAF-2E5B-F844-BA62-AF8242779E5F}" type="pres">
      <dgm:prSet presAssocID="{558C7A4A-E9CA-4D3A-9A7F-8AD394CBD1A3}" presName="horz1" presStyleCnt="0"/>
      <dgm:spPr/>
    </dgm:pt>
    <dgm:pt modelId="{4DA40049-0CA0-304B-AE59-B131F98D2939}" type="pres">
      <dgm:prSet presAssocID="{558C7A4A-E9CA-4D3A-9A7F-8AD394CBD1A3}" presName="tx1" presStyleLbl="revTx" presStyleIdx="0" presStyleCnt="4"/>
      <dgm:spPr/>
    </dgm:pt>
    <dgm:pt modelId="{5E98BF0B-A6DB-154C-AE7F-3E85A8DC0651}" type="pres">
      <dgm:prSet presAssocID="{558C7A4A-E9CA-4D3A-9A7F-8AD394CBD1A3}" presName="vert1" presStyleCnt="0"/>
      <dgm:spPr/>
    </dgm:pt>
    <dgm:pt modelId="{DF13EF46-638C-9148-AB2B-F4D983A5E6D9}" type="pres">
      <dgm:prSet presAssocID="{399096CC-7CDB-4613-BE03-4ED31E690B1D}" presName="thickLine" presStyleLbl="alignNode1" presStyleIdx="1" presStyleCnt="4"/>
      <dgm:spPr/>
    </dgm:pt>
    <dgm:pt modelId="{0F396604-B727-5F4A-83FD-394E8EC33EB9}" type="pres">
      <dgm:prSet presAssocID="{399096CC-7CDB-4613-BE03-4ED31E690B1D}" presName="horz1" presStyleCnt="0"/>
      <dgm:spPr/>
    </dgm:pt>
    <dgm:pt modelId="{DA1A91DC-9656-E942-9038-6BBB5491CCDB}" type="pres">
      <dgm:prSet presAssocID="{399096CC-7CDB-4613-BE03-4ED31E690B1D}" presName="tx1" presStyleLbl="revTx" presStyleIdx="1" presStyleCnt="4"/>
      <dgm:spPr/>
    </dgm:pt>
    <dgm:pt modelId="{9EC3AAA0-9330-B746-97D3-45FEF8F89605}" type="pres">
      <dgm:prSet presAssocID="{399096CC-7CDB-4613-BE03-4ED31E690B1D}" presName="vert1" presStyleCnt="0"/>
      <dgm:spPr/>
    </dgm:pt>
    <dgm:pt modelId="{EA5F00F5-54E2-C141-8A4F-DA257C5F27A6}" type="pres">
      <dgm:prSet presAssocID="{24E68FD6-1E78-49C2-8553-6861221A5A76}" presName="thickLine" presStyleLbl="alignNode1" presStyleIdx="2" presStyleCnt="4"/>
      <dgm:spPr/>
    </dgm:pt>
    <dgm:pt modelId="{C9083538-4FDB-0449-80DF-9F1699BB75C3}" type="pres">
      <dgm:prSet presAssocID="{24E68FD6-1E78-49C2-8553-6861221A5A76}" presName="horz1" presStyleCnt="0"/>
      <dgm:spPr/>
    </dgm:pt>
    <dgm:pt modelId="{559B5F40-044D-ED44-BCB7-82E61D7A4FDF}" type="pres">
      <dgm:prSet presAssocID="{24E68FD6-1E78-49C2-8553-6861221A5A76}" presName="tx1" presStyleLbl="revTx" presStyleIdx="2" presStyleCnt="4"/>
      <dgm:spPr/>
    </dgm:pt>
    <dgm:pt modelId="{DB25C5DF-4B69-D24B-80D0-F7B2283032D1}" type="pres">
      <dgm:prSet presAssocID="{24E68FD6-1E78-49C2-8553-6861221A5A76}" presName="vert1" presStyleCnt="0"/>
      <dgm:spPr/>
    </dgm:pt>
    <dgm:pt modelId="{56ADF982-DBA1-0846-9397-D37B953E667A}" type="pres">
      <dgm:prSet presAssocID="{C4E21B6E-7938-4146-BB17-818080496FC6}" presName="thickLine" presStyleLbl="alignNode1" presStyleIdx="3" presStyleCnt="4"/>
      <dgm:spPr/>
    </dgm:pt>
    <dgm:pt modelId="{9AFCFC5E-86F1-1741-A25F-FAB3E7517359}" type="pres">
      <dgm:prSet presAssocID="{C4E21B6E-7938-4146-BB17-818080496FC6}" presName="horz1" presStyleCnt="0"/>
      <dgm:spPr/>
    </dgm:pt>
    <dgm:pt modelId="{DE7E6F05-6A9C-8C4F-B1CA-F7F27B60232F}" type="pres">
      <dgm:prSet presAssocID="{C4E21B6E-7938-4146-BB17-818080496FC6}" presName="tx1" presStyleLbl="revTx" presStyleIdx="3" presStyleCnt="4"/>
      <dgm:spPr/>
    </dgm:pt>
    <dgm:pt modelId="{A24F6CD1-E467-0B4F-AE1B-E51771DF8FBE}" type="pres">
      <dgm:prSet presAssocID="{C4E21B6E-7938-4146-BB17-818080496FC6}" presName="vert1" presStyleCnt="0"/>
      <dgm:spPr/>
    </dgm:pt>
  </dgm:ptLst>
  <dgm:cxnLst>
    <dgm:cxn modelId="{F919065B-EC5A-FD4E-A1D6-14B8C1DD5982}" type="presOf" srcId="{1EF54EF8-DCA2-444D-9C46-C660B34F3CD5}" destId="{F0D2CAD7-ABE1-ED49-9F91-76941ACB8FE6}" srcOrd="0" destOrd="0" presId="urn:microsoft.com/office/officeart/2008/layout/LinedList"/>
    <dgm:cxn modelId="{3A06B35B-7F83-411C-ACBC-1A13079EDCD2}" srcId="{1EF54EF8-DCA2-444D-9C46-C660B34F3CD5}" destId="{399096CC-7CDB-4613-BE03-4ED31E690B1D}" srcOrd="1" destOrd="0" parTransId="{1A4D9A14-56E6-452A-8A98-49DF902C0507}" sibTransId="{FD2D4437-2875-4497-B660-3BA7418D4D30}"/>
    <dgm:cxn modelId="{82865D77-FFC1-4672-B573-2C62E75637C8}" srcId="{1EF54EF8-DCA2-444D-9C46-C660B34F3CD5}" destId="{24E68FD6-1E78-49C2-8553-6861221A5A76}" srcOrd="2" destOrd="0" parTransId="{43CE9D78-0645-4088-B375-03267D984101}" sibTransId="{9FAC56D4-4AD4-4C04-B3DE-29E25C2CC958}"/>
    <dgm:cxn modelId="{09F2EBB6-9F33-4FEB-B7B8-962AE571D006}" srcId="{1EF54EF8-DCA2-444D-9C46-C660B34F3CD5}" destId="{558C7A4A-E9CA-4D3A-9A7F-8AD394CBD1A3}" srcOrd="0" destOrd="0" parTransId="{5CFBE2D1-04A1-40B3-9044-6F10B69AE34F}" sibTransId="{5B2010D8-F57A-4F6F-B4A8-A63861EC3BFA}"/>
    <dgm:cxn modelId="{8B7B09CE-049A-47D2-9BC2-0CE85F27E656}" srcId="{1EF54EF8-DCA2-444D-9C46-C660B34F3CD5}" destId="{C4E21B6E-7938-4146-BB17-818080496FC6}" srcOrd="3" destOrd="0" parTransId="{7CC6C3CB-5135-45CC-980E-ACE180E9BC94}" sibTransId="{45CBE494-895B-4107-B260-8F6E56B62967}"/>
    <dgm:cxn modelId="{425B18CE-9AB5-1140-BDF8-622468FAAFE6}" type="presOf" srcId="{24E68FD6-1E78-49C2-8553-6861221A5A76}" destId="{559B5F40-044D-ED44-BCB7-82E61D7A4FDF}" srcOrd="0" destOrd="0" presId="urn:microsoft.com/office/officeart/2008/layout/LinedList"/>
    <dgm:cxn modelId="{56DA70D4-9072-7C43-831C-0010A021D885}" type="presOf" srcId="{558C7A4A-E9CA-4D3A-9A7F-8AD394CBD1A3}" destId="{4DA40049-0CA0-304B-AE59-B131F98D2939}" srcOrd="0" destOrd="0" presId="urn:microsoft.com/office/officeart/2008/layout/LinedList"/>
    <dgm:cxn modelId="{50B847DC-DC15-8F46-8C79-FA5FA37D28F5}" type="presOf" srcId="{399096CC-7CDB-4613-BE03-4ED31E690B1D}" destId="{DA1A91DC-9656-E942-9038-6BBB5491CCDB}" srcOrd="0" destOrd="0" presId="urn:microsoft.com/office/officeart/2008/layout/LinedList"/>
    <dgm:cxn modelId="{EA2FD1F8-75C7-F046-AD93-F7D15E541074}" type="presOf" srcId="{C4E21B6E-7938-4146-BB17-818080496FC6}" destId="{DE7E6F05-6A9C-8C4F-B1CA-F7F27B60232F}" srcOrd="0" destOrd="0" presId="urn:microsoft.com/office/officeart/2008/layout/LinedList"/>
    <dgm:cxn modelId="{97446A9F-F03F-A24D-9840-CD4AB886C0C3}" type="presParOf" srcId="{F0D2CAD7-ABE1-ED49-9F91-76941ACB8FE6}" destId="{4AC2741A-900F-3D45-B8B1-6C09683104CE}" srcOrd="0" destOrd="0" presId="urn:microsoft.com/office/officeart/2008/layout/LinedList"/>
    <dgm:cxn modelId="{B1D76E2F-D28B-F74C-BD84-FB19666E89CC}" type="presParOf" srcId="{F0D2CAD7-ABE1-ED49-9F91-76941ACB8FE6}" destId="{6FF62AAF-2E5B-F844-BA62-AF8242779E5F}" srcOrd="1" destOrd="0" presId="urn:microsoft.com/office/officeart/2008/layout/LinedList"/>
    <dgm:cxn modelId="{21EF175A-8354-394F-AED1-06FA0E834888}" type="presParOf" srcId="{6FF62AAF-2E5B-F844-BA62-AF8242779E5F}" destId="{4DA40049-0CA0-304B-AE59-B131F98D2939}" srcOrd="0" destOrd="0" presId="urn:microsoft.com/office/officeart/2008/layout/LinedList"/>
    <dgm:cxn modelId="{08E01A9C-18A7-6B41-84D2-F49C0B03E49E}" type="presParOf" srcId="{6FF62AAF-2E5B-F844-BA62-AF8242779E5F}" destId="{5E98BF0B-A6DB-154C-AE7F-3E85A8DC0651}" srcOrd="1" destOrd="0" presId="urn:microsoft.com/office/officeart/2008/layout/LinedList"/>
    <dgm:cxn modelId="{C3CFBEB8-1FCE-E743-A322-40778E3242DE}" type="presParOf" srcId="{F0D2CAD7-ABE1-ED49-9F91-76941ACB8FE6}" destId="{DF13EF46-638C-9148-AB2B-F4D983A5E6D9}" srcOrd="2" destOrd="0" presId="urn:microsoft.com/office/officeart/2008/layout/LinedList"/>
    <dgm:cxn modelId="{7587C167-91A7-7245-9FC3-5BC4984F83A9}" type="presParOf" srcId="{F0D2CAD7-ABE1-ED49-9F91-76941ACB8FE6}" destId="{0F396604-B727-5F4A-83FD-394E8EC33EB9}" srcOrd="3" destOrd="0" presId="urn:microsoft.com/office/officeart/2008/layout/LinedList"/>
    <dgm:cxn modelId="{52C46F51-54ED-E749-B218-831D4FE1A8BD}" type="presParOf" srcId="{0F396604-B727-5F4A-83FD-394E8EC33EB9}" destId="{DA1A91DC-9656-E942-9038-6BBB5491CCDB}" srcOrd="0" destOrd="0" presId="urn:microsoft.com/office/officeart/2008/layout/LinedList"/>
    <dgm:cxn modelId="{005B2163-448B-014F-BB9C-D6B5369845B1}" type="presParOf" srcId="{0F396604-B727-5F4A-83FD-394E8EC33EB9}" destId="{9EC3AAA0-9330-B746-97D3-45FEF8F89605}" srcOrd="1" destOrd="0" presId="urn:microsoft.com/office/officeart/2008/layout/LinedList"/>
    <dgm:cxn modelId="{F5859293-A912-8B4A-BE48-9C07BB5B0E58}" type="presParOf" srcId="{F0D2CAD7-ABE1-ED49-9F91-76941ACB8FE6}" destId="{EA5F00F5-54E2-C141-8A4F-DA257C5F27A6}" srcOrd="4" destOrd="0" presId="urn:microsoft.com/office/officeart/2008/layout/LinedList"/>
    <dgm:cxn modelId="{660462A7-8059-F546-9806-D6649B3B4FD0}" type="presParOf" srcId="{F0D2CAD7-ABE1-ED49-9F91-76941ACB8FE6}" destId="{C9083538-4FDB-0449-80DF-9F1699BB75C3}" srcOrd="5" destOrd="0" presId="urn:microsoft.com/office/officeart/2008/layout/LinedList"/>
    <dgm:cxn modelId="{6746C4FA-FB4D-DF4B-90DF-29448D6FD70E}" type="presParOf" srcId="{C9083538-4FDB-0449-80DF-9F1699BB75C3}" destId="{559B5F40-044D-ED44-BCB7-82E61D7A4FDF}" srcOrd="0" destOrd="0" presId="urn:microsoft.com/office/officeart/2008/layout/LinedList"/>
    <dgm:cxn modelId="{529E6792-6CBE-1647-AD79-47FDBB14DA4E}" type="presParOf" srcId="{C9083538-4FDB-0449-80DF-9F1699BB75C3}" destId="{DB25C5DF-4B69-D24B-80D0-F7B2283032D1}" srcOrd="1" destOrd="0" presId="urn:microsoft.com/office/officeart/2008/layout/LinedList"/>
    <dgm:cxn modelId="{2CA5A208-4F7E-D54C-A897-3DF0FFEE7CD1}" type="presParOf" srcId="{F0D2CAD7-ABE1-ED49-9F91-76941ACB8FE6}" destId="{56ADF982-DBA1-0846-9397-D37B953E667A}" srcOrd="6" destOrd="0" presId="urn:microsoft.com/office/officeart/2008/layout/LinedList"/>
    <dgm:cxn modelId="{2ACF732D-A270-D447-87EA-762F743A4C6D}" type="presParOf" srcId="{F0D2CAD7-ABE1-ED49-9F91-76941ACB8FE6}" destId="{9AFCFC5E-86F1-1741-A25F-FAB3E7517359}" srcOrd="7" destOrd="0" presId="urn:microsoft.com/office/officeart/2008/layout/LinedList"/>
    <dgm:cxn modelId="{7AC689FE-F46A-624E-B526-4F9175CC4C34}" type="presParOf" srcId="{9AFCFC5E-86F1-1741-A25F-FAB3E7517359}" destId="{DE7E6F05-6A9C-8C4F-B1CA-F7F27B60232F}" srcOrd="0" destOrd="0" presId="urn:microsoft.com/office/officeart/2008/layout/LinedList"/>
    <dgm:cxn modelId="{F72F7233-DD8F-4348-8C48-217F7038CAAE}" type="presParOf" srcId="{9AFCFC5E-86F1-1741-A25F-FAB3E7517359}" destId="{A24F6CD1-E467-0B4F-AE1B-E51771DF8FB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F54EF8-DCA2-444D-9C46-C660B34F3CD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8C7A4A-E9CA-4D3A-9A7F-8AD394CBD1A3}">
      <dgm:prSet/>
      <dgm:spPr/>
      <dgm:t>
        <a:bodyPr/>
        <a:lstStyle/>
        <a:p>
          <a:r>
            <a:rPr lang="en-GB" b="1"/>
            <a:t>Ô-lê-lê</a:t>
          </a:r>
          <a:endParaRPr lang="en-US" b="1" i="1" dirty="0">
            <a:solidFill>
              <a:schemeClr val="bg1"/>
            </a:solidFill>
          </a:endParaRPr>
        </a:p>
      </dgm:t>
    </dgm:pt>
    <dgm:pt modelId="{5CFBE2D1-04A1-40B3-9044-6F10B69AE34F}" type="parTrans" cxnId="{09F2EBB6-9F33-4FEB-B7B8-962AE571D006}">
      <dgm:prSet/>
      <dgm:spPr/>
      <dgm:t>
        <a:bodyPr/>
        <a:lstStyle/>
        <a:p>
          <a:endParaRPr lang="en-US"/>
        </a:p>
      </dgm:t>
    </dgm:pt>
    <dgm:pt modelId="{5B2010D8-F57A-4F6F-B4A8-A63861EC3BFA}" type="sibTrans" cxnId="{09F2EBB6-9F33-4FEB-B7B8-962AE571D006}">
      <dgm:prSet/>
      <dgm:spPr/>
      <dgm:t>
        <a:bodyPr/>
        <a:lstStyle/>
        <a:p>
          <a:endParaRPr lang="en-US"/>
        </a:p>
      </dgm:t>
    </dgm:pt>
    <dgm:pt modelId="{399096CC-7CDB-4613-BE03-4ED31E690B1D}">
      <dgm:prSet/>
      <dgm:spPr/>
      <dgm:t>
        <a:bodyPr/>
        <a:lstStyle/>
        <a:p>
          <a:r>
            <a:rPr lang="en-GB" b="1" dirty="0" err="1"/>
            <a:t>ô-lá-lá</a:t>
          </a:r>
          <a:r>
            <a:rPr lang="en-US" b="1" dirty="0"/>
            <a:t>			</a:t>
          </a:r>
          <a:endParaRPr lang="en-US" dirty="0"/>
        </a:p>
      </dgm:t>
    </dgm:pt>
    <dgm:pt modelId="{1A4D9A14-56E6-452A-8A98-49DF902C0507}" type="parTrans" cxnId="{3A06B35B-7F83-411C-ACBC-1A13079EDCD2}">
      <dgm:prSet/>
      <dgm:spPr/>
      <dgm:t>
        <a:bodyPr/>
        <a:lstStyle/>
        <a:p>
          <a:endParaRPr lang="en-US"/>
        </a:p>
      </dgm:t>
    </dgm:pt>
    <dgm:pt modelId="{FD2D4437-2875-4497-B660-3BA7418D4D30}" type="sibTrans" cxnId="{3A06B35B-7F83-411C-ACBC-1A13079EDCD2}">
      <dgm:prSet/>
      <dgm:spPr/>
      <dgm:t>
        <a:bodyPr/>
        <a:lstStyle/>
        <a:p>
          <a:endParaRPr lang="en-US"/>
        </a:p>
      </dgm:t>
    </dgm:pt>
    <dgm:pt modelId="{24E68FD6-1E78-49C2-8553-6861221A5A76}">
      <dgm:prSet/>
      <dgm:spPr/>
      <dgm:t>
        <a:bodyPr/>
        <a:lstStyle/>
        <a:p>
          <a:r>
            <a:rPr lang="en-GB" b="1"/>
            <a:t>Pega no ganzê</a:t>
          </a:r>
          <a:endParaRPr lang="en-US" b="1" i="1" dirty="0">
            <a:solidFill>
              <a:schemeClr val="bg1"/>
            </a:solidFill>
          </a:endParaRPr>
        </a:p>
      </dgm:t>
    </dgm:pt>
    <dgm:pt modelId="{43CE9D78-0645-4088-B375-03267D984101}" type="parTrans" cxnId="{82865D77-FFC1-4672-B573-2C62E75637C8}">
      <dgm:prSet/>
      <dgm:spPr/>
      <dgm:t>
        <a:bodyPr/>
        <a:lstStyle/>
        <a:p>
          <a:endParaRPr lang="en-US"/>
        </a:p>
      </dgm:t>
    </dgm:pt>
    <dgm:pt modelId="{9FAC56D4-4AD4-4C04-B3DE-29E25C2CC958}" type="sibTrans" cxnId="{82865D77-FFC1-4672-B573-2C62E75637C8}">
      <dgm:prSet/>
      <dgm:spPr/>
      <dgm:t>
        <a:bodyPr/>
        <a:lstStyle/>
        <a:p>
          <a:endParaRPr lang="en-US"/>
        </a:p>
      </dgm:t>
    </dgm:pt>
    <dgm:pt modelId="{C4E21B6E-7938-4146-BB17-818080496FC6}">
      <dgm:prSet/>
      <dgm:spPr/>
      <dgm:t>
        <a:bodyPr/>
        <a:lstStyle/>
        <a:p>
          <a:r>
            <a:rPr lang="en-GB" b="1" dirty="0" err="1"/>
            <a:t>Pega</a:t>
          </a:r>
          <a:r>
            <a:rPr lang="en-GB" b="1" dirty="0"/>
            <a:t> no </a:t>
          </a:r>
          <a:r>
            <a:rPr lang="en-GB" b="1" dirty="0" err="1"/>
            <a:t>ganzá</a:t>
          </a:r>
          <a:endParaRPr lang="en-US" b="1" i="1" dirty="0">
            <a:solidFill>
              <a:schemeClr val="bg1"/>
            </a:solidFill>
          </a:endParaRPr>
        </a:p>
      </dgm:t>
    </dgm:pt>
    <dgm:pt modelId="{7CC6C3CB-5135-45CC-980E-ACE180E9BC94}" type="parTrans" cxnId="{8B7B09CE-049A-47D2-9BC2-0CE85F27E656}">
      <dgm:prSet/>
      <dgm:spPr/>
      <dgm:t>
        <a:bodyPr/>
        <a:lstStyle/>
        <a:p>
          <a:endParaRPr lang="en-US"/>
        </a:p>
      </dgm:t>
    </dgm:pt>
    <dgm:pt modelId="{45CBE494-895B-4107-B260-8F6E56B62967}" type="sibTrans" cxnId="{8B7B09CE-049A-47D2-9BC2-0CE85F27E656}">
      <dgm:prSet/>
      <dgm:spPr/>
      <dgm:t>
        <a:bodyPr/>
        <a:lstStyle/>
        <a:p>
          <a:endParaRPr lang="en-US"/>
        </a:p>
      </dgm:t>
    </dgm:pt>
    <dgm:pt modelId="{2F65BC1E-81F4-2847-8F68-1F6CE30E10E9}" type="pres">
      <dgm:prSet presAssocID="{1EF54EF8-DCA2-444D-9C46-C660B34F3CD5}" presName="linear" presStyleCnt="0">
        <dgm:presLayoutVars>
          <dgm:animLvl val="lvl"/>
          <dgm:resizeHandles val="exact"/>
        </dgm:presLayoutVars>
      </dgm:prSet>
      <dgm:spPr/>
    </dgm:pt>
    <dgm:pt modelId="{E085C794-B3CB-2645-B5A7-F4FF103422EE}" type="pres">
      <dgm:prSet presAssocID="{558C7A4A-E9CA-4D3A-9A7F-8AD394CBD1A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AEB4B24-5CC9-AF4E-9457-29E188FFA934}" type="pres">
      <dgm:prSet presAssocID="{5B2010D8-F57A-4F6F-B4A8-A63861EC3BFA}" presName="spacer" presStyleCnt="0"/>
      <dgm:spPr/>
    </dgm:pt>
    <dgm:pt modelId="{8BF66E19-7FD3-B449-B07A-8FC613A61E91}" type="pres">
      <dgm:prSet presAssocID="{399096CC-7CDB-4613-BE03-4ED31E690B1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8DC7C2A-EAFC-FE41-A9C1-CD983186C566}" type="pres">
      <dgm:prSet presAssocID="{FD2D4437-2875-4497-B660-3BA7418D4D30}" presName="spacer" presStyleCnt="0"/>
      <dgm:spPr/>
    </dgm:pt>
    <dgm:pt modelId="{1BD8495D-8843-C544-9DC4-4CACD683DF11}" type="pres">
      <dgm:prSet presAssocID="{24E68FD6-1E78-49C2-8553-6861221A5A7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781EE4E-7280-0D4C-A71B-6BEF7639636D}" type="pres">
      <dgm:prSet presAssocID="{9FAC56D4-4AD4-4C04-B3DE-29E25C2CC958}" presName="spacer" presStyleCnt="0"/>
      <dgm:spPr/>
    </dgm:pt>
    <dgm:pt modelId="{2E4E56BC-6F43-8242-8564-F7E70E5DC662}" type="pres">
      <dgm:prSet presAssocID="{C4E21B6E-7938-4146-BB17-818080496FC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A06B35B-7F83-411C-ACBC-1A13079EDCD2}" srcId="{1EF54EF8-DCA2-444D-9C46-C660B34F3CD5}" destId="{399096CC-7CDB-4613-BE03-4ED31E690B1D}" srcOrd="1" destOrd="0" parTransId="{1A4D9A14-56E6-452A-8A98-49DF902C0507}" sibTransId="{FD2D4437-2875-4497-B660-3BA7418D4D30}"/>
    <dgm:cxn modelId="{82865D77-FFC1-4672-B573-2C62E75637C8}" srcId="{1EF54EF8-DCA2-444D-9C46-C660B34F3CD5}" destId="{24E68FD6-1E78-49C2-8553-6861221A5A76}" srcOrd="2" destOrd="0" parTransId="{43CE9D78-0645-4088-B375-03267D984101}" sibTransId="{9FAC56D4-4AD4-4C04-B3DE-29E25C2CC958}"/>
    <dgm:cxn modelId="{68ACB388-A430-FC46-9669-0F8A75611238}" type="presOf" srcId="{C4E21B6E-7938-4146-BB17-818080496FC6}" destId="{2E4E56BC-6F43-8242-8564-F7E70E5DC662}" srcOrd="0" destOrd="0" presId="urn:microsoft.com/office/officeart/2005/8/layout/vList2"/>
    <dgm:cxn modelId="{F21D8D8B-835C-E443-A873-6BAB3BC49DC6}" type="presOf" srcId="{1EF54EF8-DCA2-444D-9C46-C660B34F3CD5}" destId="{2F65BC1E-81F4-2847-8F68-1F6CE30E10E9}" srcOrd="0" destOrd="0" presId="urn:microsoft.com/office/officeart/2005/8/layout/vList2"/>
    <dgm:cxn modelId="{E9E5C797-7BC6-654C-AE34-6273571CB2EF}" type="presOf" srcId="{558C7A4A-E9CA-4D3A-9A7F-8AD394CBD1A3}" destId="{E085C794-B3CB-2645-B5A7-F4FF103422EE}" srcOrd="0" destOrd="0" presId="urn:microsoft.com/office/officeart/2005/8/layout/vList2"/>
    <dgm:cxn modelId="{09F2EBB6-9F33-4FEB-B7B8-962AE571D006}" srcId="{1EF54EF8-DCA2-444D-9C46-C660B34F3CD5}" destId="{558C7A4A-E9CA-4D3A-9A7F-8AD394CBD1A3}" srcOrd="0" destOrd="0" parTransId="{5CFBE2D1-04A1-40B3-9044-6F10B69AE34F}" sibTransId="{5B2010D8-F57A-4F6F-B4A8-A63861EC3BFA}"/>
    <dgm:cxn modelId="{8B7B09CE-049A-47D2-9BC2-0CE85F27E656}" srcId="{1EF54EF8-DCA2-444D-9C46-C660B34F3CD5}" destId="{C4E21B6E-7938-4146-BB17-818080496FC6}" srcOrd="3" destOrd="0" parTransId="{7CC6C3CB-5135-45CC-980E-ACE180E9BC94}" sibTransId="{45CBE494-895B-4107-B260-8F6E56B62967}"/>
    <dgm:cxn modelId="{0462D1D0-CDFA-7848-9887-2380554C1A79}" type="presOf" srcId="{399096CC-7CDB-4613-BE03-4ED31E690B1D}" destId="{8BF66E19-7FD3-B449-B07A-8FC613A61E91}" srcOrd="0" destOrd="0" presId="urn:microsoft.com/office/officeart/2005/8/layout/vList2"/>
    <dgm:cxn modelId="{821770F1-89A4-F44B-9940-F74641BE7A0F}" type="presOf" srcId="{24E68FD6-1E78-49C2-8553-6861221A5A76}" destId="{1BD8495D-8843-C544-9DC4-4CACD683DF11}" srcOrd="0" destOrd="0" presId="urn:microsoft.com/office/officeart/2005/8/layout/vList2"/>
    <dgm:cxn modelId="{3F5ADCB0-4A86-854D-9F64-71F76F98F1AD}" type="presParOf" srcId="{2F65BC1E-81F4-2847-8F68-1F6CE30E10E9}" destId="{E085C794-B3CB-2645-B5A7-F4FF103422EE}" srcOrd="0" destOrd="0" presId="urn:microsoft.com/office/officeart/2005/8/layout/vList2"/>
    <dgm:cxn modelId="{442668AC-398A-B44C-949A-F69299E7741E}" type="presParOf" srcId="{2F65BC1E-81F4-2847-8F68-1F6CE30E10E9}" destId="{4AEB4B24-5CC9-AF4E-9457-29E188FFA934}" srcOrd="1" destOrd="0" presId="urn:microsoft.com/office/officeart/2005/8/layout/vList2"/>
    <dgm:cxn modelId="{EF2CCBA0-7686-2143-BA39-61A2FD4FAC3A}" type="presParOf" srcId="{2F65BC1E-81F4-2847-8F68-1F6CE30E10E9}" destId="{8BF66E19-7FD3-B449-B07A-8FC613A61E91}" srcOrd="2" destOrd="0" presId="urn:microsoft.com/office/officeart/2005/8/layout/vList2"/>
    <dgm:cxn modelId="{C8879FB9-CB56-E544-9DC5-0986902A9E9E}" type="presParOf" srcId="{2F65BC1E-81F4-2847-8F68-1F6CE30E10E9}" destId="{E8DC7C2A-EAFC-FE41-A9C1-CD983186C566}" srcOrd="3" destOrd="0" presId="urn:microsoft.com/office/officeart/2005/8/layout/vList2"/>
    <dgm:cxn modelId="{59F979D7-E6DA-1F45-9D19-EBC4751F89C8}" type="presParOf" srcId="{2F65BC1E-81F4-2847-8F68-1F6CE30E10E9}" destId="{1BD8495D-8843-C544-9DC4-4CACD683DF11}" srcOrd="4" destOrd="0" presId="urn:microsoft.com/office/officeart/2005/8/layout/vList2"/>
    <dgm:cxn modelId="{8E3C9EFA-EF4D-9444-BE63-2DCDA82F0E8D}" type="presParOf" srcId="{2F65BC1E-81F4-2847-8F68-1F6CE30E10E9}" destId="{8781EE4E-7280-0D4C-A71B-6BEF7639636D}" srcOrd="5" destOrd="0" presId="urn:microsoft.com/office/officeart/2005/8/layout/vList2"/>
    <dgm:cxn modelId="{C14BB4BB-88E5-0443-BF79-EF590AA89B79}" type="presParOf" srcId="{2F65BC1E-81F4-2847-8F68-1F6CE30E10E9}" destId="{2E4E56BC-6F43-8242-8564-F7E70E5DC66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F54EF8-DCA2-444D-9C46-C660B34F3CD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8C7A4A-E9CA-4D3A-9A7F-8AD394CBD1A3}">
      <dgm:prSet/>
      <dgm:spPr/>
      <dgm:t>
        <a:bodyPr/>
        <a:lstStyle/>
        <a:p>
          <a:r>
            <a:rPr lang="en-GB" b="1" dirty="0" err="1"/>
            <a:t>Ô-lê-lê</a:t>
          </a:r>
          <a:endParaRPr lang="en-US" b="1" i="1" dirty="0">
            <a:solidFill>
              <a:schemeClr val="bg1"/>
            </a:solidFill>
          </a:endParaRPr>
        </a:p>
      </dgm:t>
    </dgm:pt>
    <dgm:pt modelId="{5CFBE2D1-04A1-40B3-9044-6F10B69AE34F}" type="parTrans" cxnId="{09F2EBB6-9F33-4FEB-B7B8-962AE571D006}">
      <dgm:prSet/>
      <dgm:spPr/>
      <dgm:t>
        <a:bodyPr/>
        <a:lstStyle/>
        <a:p>
          <a:endParaRPr lang="en-US"/>
        </a:p>
      </dgm:t>
    </dgm:pt>
    <dgm:pt modelId="{5B2010D8-F57A-4F6F-B4A8-A63861EC3BFA}" type="sibTrans" cxnId="{09F2EBB6-9F33-4FEB-B7B8-962AE571D006}">
      <dgm:prSet/>
      <dgm:spPr/>
      <dgm:t>
        <a:bodyPr/>
        <a:lstStyle/>
        <a:p>
          <a:endParaRPr lang="en-US"/>
        </a:p>
      </dgm:t>
    </dgm:pt>
    <dgm:pt modelId="{399096CC-7CDB-4613-BE03-4ED31E690B1D}">
      <dgm:prSet/>
      <dgm:spPr/>
      <dgm:t>
        <a:bodyPr/>
        <a:lstStyle/>
        <a:p>
          <a:r>
            <a:rPr lang="en-GB" b="1" dirty="0" err="1"/>
            <a:t>ô-lá-lá</a:t>
          </a:r>
          <a:r>
            <a:rPr lang="en-US" b="1" dirty="0"/>
            <a:t>			</a:t>
          </a:r>
          <a:endParaRPr lang="en-US" dirty="0"/>
        </a:p>
      </dgm:t>
    </dgm:pt>
    <dgm:pt modelId="{1A4D9A14-56E6-452A-8A98-49DF902C0507}" type="parTrans" cxnId="{3A06B35B-7F83-411C-ACBC-1A13079EDCD2}">
      <dgm:prSet/>
      <dgm:spPr/>
      <dgm:t>
        <a:bodyPr/>
        <a:lstStyle/>
        <a:p>
          <a:endParaRPr lang="en-US"/>
        </a:p>
      </dgm:t>
    </dgm:pt>
    <dgm:pt modelId="{FD2D4437-2875-4497-B660-3BA7418D4D30}" type="sibTrans" cxnId="{3A06B35B-7F83-411C-ACBC-1A13079EDCD2}">
      <dgm:prSet/>
      <dgm:spPr/>
      <dgm:t>
        <a:bodyPr/>
        <a:lstStyle/>
        <a:p>
          <a:endParaRPr lang="en-US"/>
        </a:p>
      </dgm:t>
    </dgm:pt>
    <dgm:pt modelId="{24E68FD6-1E78-49C2-8553-6861221A5A76}">
      <dgm:prSet/>
      <dgm:spPr/>
      <dgm:t>
        <a:bodyPr/>
        <a:lstStyle/>
        <a:p>
          <a:r>
            <a:rPr lang="en-GB" b="1" dirty="0" err="1"/>
            <a:t>Pega</a:t>
          </a:r>
          <a:r>
            <a:rPr lang="en-GB" b="1" dirty="0"/>
            <a:t> no </a:t>
          </a:r>
          <a:r>
            <a:rPr lang="en-GB" b="1" dirty="0" err="1"/>
            <a:t>ganzê</a:t>
          </a:r>
          <a:endParaRPr lang="en-US" b="1" i="1" dirty="0">
            <a:solidFill>
              <a:schemeClr val="bg1"/>
            </a:solidFill>
          </a:endParaRPr>
        </a:p>
      </dgm:t>
    </dgm:pt>
    <dgm:pt modelId="{43CE9D78-0645-4088-B375-03267D984101}" type="parTrans" cxnId="{82865D77-FFC1-4672-B573-2C62E75637C8}">
      <dgm:prSet/>
      <dgm:spPr/>
      <dgm:t>
        <a:bodyPr/>
        <a:lstStyle/>
        <a:p>
          <a:endParaRPr lang="en-US"/>
        </a:p>
      </dgm:t>
    </dgm:pt>
    <dgm:pt modelId="{9FAC56D4-4AD4-4C04-B3DE-29E25C2CC958}" type="sibTrans" cxnId="{82865D77-FFC1-4672-B573-2C62E75637C8}">
      <dgm:prSet/>
      <dgm:spPr/>
      <dgm:t>
        <a:bodyPr/>
        <a:lstStyle/>
        <a:p>
          <a:endParaRPr lang="en-US"/>
        </a:p>
      </dgm:t>
    </dgm:pt>
    <dgm:pt modelId="{C4E21B6E-7938-4146-BB17-818080496FC6}">
      <dgm:prSet/>
      <dgm:spPr/>
      <dgm:t>
        <a:bodyPr/>
        <a:lstStyle/>
        <a:p>
          <a:r>
            <a:rPr lang="en-GB" b="1" dirty="0" err="1"/>
            <a:t>Pega</a:t>
          </a:r>
          <a:r>
            <a:rPr lang="en-GB" b="1" dirty="0"/>
            <a:t> no </a:t>
          </a:r>
          <a:r>
            <a:rPr lang="en-GB" b="1" dirty="0" err="1"/>
            <a:t>ganzá</a:t>
          </a:r>
          <a:endParaRPr lang="en-US" b="1" i="1" dirty="0">
            <a:solidFill>
              <a:schemeClr val="bg1"/>
            </a:solidFill>
          </a:endParaRPr>
        </a:p>
      </dgm:t>
    </dgm:pt>
    <dgm:pt modelId="{7CC6C3CB-5135-45CC-980E-ACE180E9BC94}" type="parTrans" cxnId="{8B7B09CE-049A-47D2-9BC2-0CE85F27E656}">
      <dgm:prSet/>
      <dgm:spPr/>
      <dgm:t>
        <a:bodyPr/>
        <a:lstStyle/>
        <a:p>
          <a:endParaRPr lang="en-US"/>
        </a:p>
      </dgm:t>
    </dgm:pt>
    <dgm:pt modelId="{45CBE494-895B-4107-B260-8F6E56B62967}" type="sibTrans" cxnId="{8B7B09CE-049A-47D2-9BC2-0CE85F27E656}">
      <dgm:prSet/>
      <dgm:spPr/>
      <dgm:t>
        <a:bodyPr/>
        <a:lstStyle/>
        <a:p>
          <a:endParaRPr lang="en-US"/>
        </a:p>
      </dgm:t>
    </dgm:pt>
    <dgm:pt modelId="{F0D2CAD7-ABE1-ED49-9F91-76941ACB8FE6}" type="pres">
      <dgm:prSet presAssocID="{1EF54EF8-DCA2-444D-9C46-C660B34F3CD5}" presName="vert0" presStyleCnt="0">
        <dgm:presLayoutVars>
          <dgm:dir/>
          <dgm:animOne val="branch"/>
          <dgm:animLvl val="lvl"/>
        </dgm:presLayoutVars>
      </dgm:prSet>
      <dgm:spPr/>
    </dgm:pt>
    <dgm:pt modelId="{4AC2741A-900F-3D45-B8B1-6C09683104CE}" type="pres">
      <dgm:prSet presAssocID="{558C7A4A-E9CA-4D3A-9A7F-8AD394CBD1A3}" presName="thickLine" presStyleLbl="alignNode1" presStyleIdx="0" presStyleCnt="4"/>
      <dgm:spPr/>
    </dgm:pt>
    <dgm:pt modelId="{6FF62AAF-2E5B-F844-BA62-AF8242779E5F}" type="pres">
      <dgm:prSet presAssocID="{558C7A4A-E9CA-4D3A-9A7F-8AD394CBD1A3}" presName="horz1" presStyleCnt="0"/>
      <dgm:spPr/>
    </dgm:pt>
    <dgm:pt modelId="{4DA40049-0CA0-304B-AE59-B131F98D2939}" type="pres">
      <dgm:prSet presAssocID="{558C7A4A-E9CA-4D3A-9A7F-8AD394CBD1A3}" presName="tx1" presStyleLbl="revTx" presStyleIdx="0" presStyleCnt="4"/>
      <dgm:spPr/>
    </dgm:pt>
    <dgm:pt modelId="{5E98BF0B-A6DB-154C-AE7F-3E85A8DC0651}" type="pres">
      <dgm:prSet presAssocID="{558C7A4A-E9CA-4D3A-9A7F-8AD394CBD1A3}" presName="vert1" presStyleCnt="0"/>
      <dgm:spPr/>
    </dgm:pt>
    <dgm:pt modelId="{DF13EF46-638C-9148-AB2B-F4D983A5E6D9}" type="pres">
      <dgm:prSet presAssocID="{399096CC-7CDB-4613-BE03-4ED31E690B1D}" presName="thickLine" presStyleLbl="alignNode1" presStyleIdx="1" presStyleCnt="4"/>
      <dgm:spPr/>
    </dgm:pt>
    <dgm:pt modelId="{0F396604-B727-5F4A-83FD-394E8EC33EB9}" type="pres">
      <dgm:prSet presAssocID="{399096CC-7CDB-4613-BE03-4ED31E690B1D}" presName="horz1" presStyleCnt="0"/>
      <dgm:spPr/>
    </dgm:pt>
    <dgm:pt modelId="{DA1A91DC-9656-E942-9038-6BBB5491CCDB}" type="pres">
      <dgm:prSet presAssocID="{399096CC-7CDB-4613-BE03-4ED31E690B1D}" presName="tx1" presStyleLbl="revTx" presStyleIdx="1" presStyleCnt="4"/>
      <dgm:spPr/>
    </dgm:pt>
    <dgm:pt modelId="{9EC3AAA0-9330-B746-97D3-45FEF8F89605}" type="pres">
      <dgm:prSet presAssocID="{399096CC-7CDB-4613-BE03-4ED31E690B1D}" presName="vert1" presStyleCnt="0"/>
      <dgm:spPr/>
    </dgm:pt>
    <dgm:pt modelId="{EA5F00F5-54E2-C141-8A4F-DA257C5F27A6}" type="pres">
      <dgm:prSet presAssocID="{24E68FD6-1E78-49C2-8553-6861221A5A76}" presName="thickLine" presStyleLbl="alignNode1" presStyleIdx="2" presStyleCnt="4"/>
      <dgm:spPr/>
    </dgm:pt>
    <dgm:pt modelId="{C9083538-4FDB-0449-80DF-9F1699BB75C3}" type="pres">
      <dgm:prSet presAssocID="{24E68FD6-1E78-49C2-8553-6861221A5A76}" presName="horz1" presStyleCnt="0"/>
      <dgm:spPr/>
    </dgm:pt>
    <dgm:pt modelId="{559B5F40-044D-ED44-BCB7-82E61D7A4FDF}" type="pres">
      <dgm:prSet presAssocID="{24E68FD6-1E78-49C2-8553-6861221A5A76}" presName="tx1" presStyleLbl="revTx" presStyleIdx="2" presStyleCnt="4"/>
      <dgm:spPr/>
    </dgm:pt>
    <dgm:pt modelId="{DB25C5DF-4B69-D24B-80D0-F7B2283032D1}" type="pres">
      <dgm:prSet presAssocID="{24E68FD6-1E78-49C2-8553-6861221A5A76}" presName="vert1" presStyleCnt="0"/>
      <dgm:spPr/>
    </dgm:pt>
    <dgm:pt modelId="{56ADF982-DBA1-0846-9397-D37B953E667A}" type="pres">
      <dgm:prSet presAssocID="{C4E21B6E-7938-4146-BB17-818080496FC6}" presName="thickLine" presStyleLbl="alignNode1" presStyleIdx="3" presStyleCnt="4"/>
      <dgm:spPr/>
    </dgm:pt>
    <dgm:pt modelId="{9AFCFC5E-86F1-1741-A25F-FAB3E7517359}" type="pres">
      <dgm:prSet presAssocID="{C4E21B6E-7938-4146-BB17-818080496FC6}" presName="horz1" presStyleCnt="0"/>
      <dgm:spPr/>
    </dgm:pt>
    <dgm:pt modelId="{DE7E6F05-6A9C-8C4F-B1CA-F7F27B60232F}" type="pres">
      <dgm:prSet presAssocID="{C4E21B6E-7938-4146-BB17-818080496FC6}" presName="tx1" presStyleLbl="revTx" presStyleIdx="3" presStyleCnt="4"/>
      <dgm:spPr/>
    </dgm:pt>
    <dgm:pt modelId="{A24F6CD1-E467-0B4F-AE1B-E51771DF8FBE}" type="pres">
      <dgm:prSet presAssocID="{C4E21B6E-7938-4146-BB17-818080496FC6}" presName="vert1" presStyleCnt="0"/>
      <dgm:spPr/>
    </dgm:pt>
  </dgm:ptLst>
  <dgm:cxnLst>
    <dgm:cxn modelId="{F919065B-EC5A-FD4E-A1D6-14B8C1DD5982}" type="presOf" srcId="{1EF54EF8-DCA2-444D-9C46-C660B34F3CD5}" destId="{F0D2CAD7-ABE1-ED49-9F91-76941ACB8FE6}" srcOrd="0" destOrd="0" presId="urn:microsoft.com/office/officeart/2008/layout/LinedList"/>
    <dgm:cxn modelId="{3A06B35B-7F83-411C-ACBC-1A13079EDCD2}" srcId="{1EF54EF8-DCA2-444D-9C46-C660B34F3CD5}" destId="{399096CC-7CDB-4613-BE03-4ED31E690B1D}" srcOrd="1" destOrd="0" parTransId="{1A4D9A14-56E6-452A-8A98-49DF902C0507}" sibTransId="{FD2D4437-2875-4497-B660-3BA7418D4D30}"/>
    <dgm:cxn modelId="{82865D77-FFC1-4672-B573-2C62E75637C8}" srcId="{1EF54EF8-DCA2-444D-9C46-C660B34F3CD5}" destId="{24E68FD6-1E78-49C2-8553-6861221A5A76}" srcOrd="2" destOrd="0" parTransId="{43CE9D78-0645-4088-B375-03267D984101}" sibTransId="{9FAC56D4-4AD4-4C04-B3DE-29E25C2CC958}"/>
    <dgm:cxn modelId="{09F2EBB6-9F33-4FEB-B7B8-962AE571D006}" srcId="{1EF54EF8-DCA2-444D-9C46-C660B34F3CD5}" destId="{558C7A4A-E9CA-4D3A-9A7F-8AD394CBD1A3}" srcOrd="0" destOrd="0" parTransId="{5CFBE2D1-04A1-40B3-9044-6F10B69AE34F}" sibTransId="{5B2010D8-F57A-4F6F-B4A8-A63861EC3BFA}"/>
    <dgm:cxn modelId="{8B7B09CE-049A-47D2-9BC2-0CE85F27E656}" srcId="{1EF54EF8-DCA2-444D-9C46-C660B34F3CD5}" destId="{C4E21B6E-7938-4146-BB17-818080496FC6}" srcOrd="3" destOrd="0" parTransId="{7CC6C3CB-5135-45CC-980E-ACE180E9BC94}" sibTransId="{45CBE494-895B-4107-B260-8F6E56B62967}"/>
    <dgm:cxn modelId="{425B18CE-9AB5-1140-BDF8-622468FAAFE6}" type="presOf" srcId="{24E68FD6-1E78-49C2-8553-6861221A5A76}" destId="{559B5F40-044D-ED44-BCB7-82E61D7A4FDF}" srcOrd="0" destOrd="0" presId="urn:microsoft.com/office/officeart/2008/layout/LinedList"/>
    <dgm:cxn modelId="{56DA70D4-9072-7C43-831C-0010A021D885}" type="presOf" srcId="{558C7A4A-E9CA-4D3A-9A7F-8AD394CBD1A3}" destId="{4DA40049-0CA0-304B-AE59-B131F98D2939}" srcOrd="0" destOrd="0" presId="urn:microsoft.com/office/officeart/2008/layout/LinedList"/>
    <dgm:cxn modelId="{50B847DC-DC15-8F46-8C79-FA5FA37D28F5}" type="presOf" srcId="{399096CC-7CDB-4613-BE03-4ED31E690B1D}" destId="{DA1A91DC-9656-E942-9038-6BBB5491CCDB}" srcOrd="0" destOrd="0" presId="urn:microsoft.com/office/officeart/2008/layout/LinedList"/>
    <dgm:cxn modelId="{EA2FD1F8-75C7-F046-AD93-F7D15E541074}" type="presOf" srcId="{C4E21B6E-7938-4146-BB17-818080496FC6}" destId="{DE7E6F05-6A9C-8C4F-B1CA-F7F27B60232F}" srcOrd="0" destOrd="0" presId="urn:microsoft.com/office/officeart/2008/layout/LinedList"/>
    <dgm:cxn modelId="{97446A9F-F03F-A24D-9840-CD4AB886C0C3}" type="presParOf" srcId="{F0D2CAD7-ABE1-ED49-9F91-76941ACB8FE6}" destId="{4AC2741A-900F-3D45-B8B1-6C09683104CE}" srcOrd="0" destOrd="0" presId="urn:microsoft.com/office/officeart/2008/layout/LinedList"/>
    <dgm:cxn modelId="{B1D76E2F-D28B-F74C-BD84-FB19666E89CC}" type="presParOf" srcId="{F0D2CAD7-ABE1-ED49-9F91-76941ACB8FE6}" destId="{6FF62AAF-2E5B-F844-BA62-AF8242779E5F}" srcOrd="1" destOrd="0" presId="urn:microsoft.com/office/officeart/2008/layout/LinedList"/>
    <dgm:cxn modelId="{21EF175A-8354-394F-AED1-06FA0E834888}" type="presParOf" srcId="{6FF62AAF-2E5B-F844-BA62-AF8242779E5F}" destId="{4DA40049-0CA0-304B-AE59-B131F98D2939}" srcOrd="0" destOrd="0" presId="urn:microsoft.com/office/officeart/2008/layout/LinedList"/>
    <dgm:cxn modelId="{08E01A9C-18A7-6B41-84D2-F49C0B03E49E}" type="presParOf" srcId="{6FF62AAF-2E5B-F844-BA62-AF8242779E5F}" destId="{5E98BF0B-A6DB-154C-AE7F-3E85A8DC0651}" srcOrd="1" destOrd="0" presId="urn:microsoft.com/office/officeart/2008/layout/LinedList"/>
    <dgm:cxn modelId="{C3CFBEB8-1FCE-E743-A322-40778E3242DE}" type="presParOf" srcId="{F0D2CAD7-ABE1-ED49-9F91-76941ACB8FE6}" destId="{DF13EF46-638C-9148-AB2B-F4D983A5E6D9}" srcOrd="2" destOrd="0" presId="urn:microsoft.com/office/officeart/2008/layout/LinedList"/>
    <dgm:cxn modelId="{7587C167-91A7-7245-9FC3-5BC4984F83A9}" type="presParOf" srcId="{F0D2CAD7-ABE1-ED49-9F91-76941ACB8FE6}" destId="{0F396604-B727-5F4A-83FD-394E8EC33EB9}" srcOrd="3" destOrd="0" presId="urn:microsoft.com/office/officeart/2008/layout/LinedList"/>
    <dgm:cxn modelId="{52C46F51-54ED-E749-B218-831D4FE1A8BD}" type="presParOf" srcId="{0F396604-B727-5F4A-83FD-394E8EC33EB9}" destId="{DA1A91DC-9656-E942-9038-6BBB5491CCDB}" srcOrd="0" destOrd="0" presId="urn:microsoft.com/office/officeart/2008/layout/LinedList"/>
    <dgm:cxn modelId="{005B2163-448B-014F-BB9C-D6B5369845B1}" type="presParOf" srcId="{0F396604-B727-5F4A-83FD-394E8EC33EB9}" destId="{9EC3AAA0-9330-B746-97D3-45FEF8F89605}" srcOrd="1" destOrd="0" presId="urn:microsoft.com/office/officeart/2008/layout/LinedList"/>
    <dgm:cxn modelId="{F5859293-A912-8B4A-BE48-9C07BB5B0E58}" type="presParOf" srcId="{F0D2CAD7-ABE1-ED49-9F91-76941ACB8FE6}" destId="{EA5F00F5-54E2-C141-8A4F-DA257C5F27A6}" srcOrd="4" destOrd="0" presId="urn:microsoft.com/office/officeart/2008/layout/LinedList"/>
    <dgm:cxn modelId="{660462A7-8059-F546-9806-D6649B3B4FD0}" type="presParOf" srcId="{F0D2CAD7-ABE1-ED49-9F91-76941ACB8FE6}" destId="{C9083538-4FDB-0449-80DF-9F1699BB75C3}" srcOrd="5" destOrd="0" presId="urn:microsoft.com/office/officeart/2008/layout/LinedList"/>
    <dgm:cxn modelId="{6746C4FA-FB4D-DF4B-90DF-29448D6FD70E}" type="presParOf" srcId="{C9083538-4FDB-0449-80DF-9F1699BB75C3}" destId="{559B5F40-044D-ED44-BCB7-82E61D7A4FDF}" srcOrd="0" destOrd="0" presId="urn:microsoft.com/office/officeart/2008/layout/LinedList"/>
    <dgm:cxn modelId="{529E6792-6CBE-1647-AD79-47FDBB14DA4E}" type="presParOf" srcId="{C9083538-4FDB-0449-80DF-9F1699BB75C3}" destId="{DB25C5DF-4B69-D24B-80D0-F7B2283032D1}" srcOrd="1" destOrd="0" presId="urn:microsoft.com/office/officeart/2008/layout/LinedList"/>
    <dgm:cxn modelId="{2CA5A208-4F7E-D54C-A897-3DF0FFEE7CD1}" type="presParOf" srcId="{F0D2CAD7-ABE1-ED49-9F91-76941ACB8FE6}" destId="{56ADF982-DBA1-0846-9397-D37B953E667A}" srcOrd="6" destOrd="0" presId="urn:microsoft.com/office/officeart/2008/layout/LinedList"/>
    <dgm:cxn modelId="{2ACF732D-A270-D447-87EA-762F743A4C6D}" type="presParOf" srcId="{F0D2CAD7-ABE1-ED49-9F91-76941ACB8FE6}" destId="{9AFCFC5E-86F1-1741-A25F-FAB3E7517359}" srcOrd="7" destOrd="0" presId="urn:microsoft.com/office/officeart/2008/layout/LinedList"/>
    <dgm:cxn modelId="{7AC689FE-F46A-624E-B526-4F9175CC4C34}" type="presParOf" srcId="{9AFCFC5E-86F1-1741-A25F-FAB3E7517359}" destId="{DE7E6F05-6A9C-8C4F-B1CA-F7F27B60232F}" srcOrd="0" destOrd="0" presId="urn:microsoft.com/office/officeart/2008/layout/LinedList"/>
    <dgm:cxn modelId="{F72F7233-DD8F-4348-8C48-217F7038CAAE}" type="presParOf" srcId="{9AFCFC5E-86F1-1741-A25F-FAB3E7517359}" destId="{A24F6CD1-E467-0B4F-AE1B-E51771DF8FB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C2741A-900F-3D45-B8B1-6C09683104CE}">
      <dsp:nvSpPr>
        <dsp:cNvPr id="0" name=""/>
        <dsp:cNvSpPr/>
      </dsp:nvSpPr>
      <dsp:spPr>
        <a:xfrm>
          <a:off x="0" y="0"/>
          <a:ext cx="110965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40049-0CA0-304B-AE59-B131F98D2939}">
      <dsp:nvSpPr>
        <dsp:cNvPr id="0" name=""/>
        <dsp:cNvSpPr/>
      </dsp:nvSpPr>
      <dsp:spPr>
        <a:xfrm>
          <a:off x="0" y="0"/>
          <a:ext cx="11096580" cy="133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t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b="1" i="1" kern="1200" dirty="0">
              <a:solidFill>
                <a:schemeClr val="bg1"/>
              </a:solidFill>
            </a:rPr>
            <a:t>Moro Mi Ma </a:t>
          </a:r>
          <a:endParaRPr lang="en-US" sz="5900" i="1" kern="1200" dirty="0">
            <a:solidFill>
              <a:schemeClr val="bg1"/>
            </a:solidFill>
          </a:endParaRPr>
        </a:p>
      </dsp:txBody>
      <dsp:txXfrm>
        <a:off x="0" y="0"/>
        <a:ext cx="11096580" cy="1337246"/>
      </dsp:txXfrm>
    </dsp:sp>
    <dsp:sp modelId="{DF13EF46-638C-9148-AB2B-F4D983A5E6D9}">
      <dsp:nvSpPr>
        <dsp:cNvPr id="0" name=""/>
        <dsp:cNvSpPr/>
      </dsp:nvSpPr>
      <dsp:spPr>
        <a:xfrm>
          <a:off x="0" y="1337245"/>
          <a:ext cx="110965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1A91DC-9656-E942-9038-6BBB5491CCDB}">
      <dsp:nvSpPr>
        <dsp:cNvPr id="0" name=""/>
        <dsp:cNvSpPr/>
      </dsp:nvSpPr>
      <dsp:spPr>
        <a:xfrm>
          <a:off x="0" y="1337246"/>
          <a:ext cx="11096580" cy="133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t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b="1" i="1" kern="1200" dirty="0">
              <a:solidFill>
                <a:schemeClr val="bg1"/>
              </a:solidFill>
            </a:rPr>
            <a:t>Moro Mi Mai O</a:t>
          </a:r>
          <a:r>
            <a:rPr lang="en-US" sz="5900" b="1" kern="1200" dirty="0"/>
            <a:t>			</a:t>
          </a:r>
          <a:endParaRPr lang="en-US" sz="5900" kern="1200" dirty="0"/>
        </a:p>
      </dsp:txBody>
      <dsp:txXfrm>
        <a:off x="0" y="1337246"/>
        <a:ext cx="11096580" cy="1337246"/>
      </dsp:txXfrm>
    </dsp:sp>
    <dsp:sp modelId="{EA5F00F5-54E2-C141-8A4F-DA257C5F27A6}">
      <dsp:nvSpPr>
        <dsp:cNvPr id="0" name=""/>
        <dsp:cNvSpPr/>
      </dsp:nvSpPr>
      <dsp:spPr>
        <a:xfrm>
          <a:off x="0" y="2674491"/>
          <a:ext cx="110965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9B5F40-044D-ED44-BCB7-82E61D7A4FDF}">
      <dsp:nvSpPr>
        <dsp:cNvPr id="0" name=""/>
        <dsp:cNvSpPr/>
      </dsp:nvSpPr>
      <dsp:spPr>
        <a:xfrm>
          <a:off x="0" y="2674492"/>
          <a:ext cx="11096580" cy="133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t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b="1" i="1" kern="1200" dirty="0">
              <a:solidFill>
                <a:schemeClr val="bg1"/>
              </a:solidFill>
            </a:rPr>
            <a:t>Moro Mi Ma </a:t>
          </a:r>
          <a:endParaRPr lang="en-US" sz="5900" i="1" kern="1200" dirty="0">
            <a:solidFill>
              <a:schemeClr val="bg1"/>
            </a:solidFill>
          </a:endParaRPr>
        </a:p>
      </dsp:txBody>
      <dsp:txXfrm>
        <a:off x="0" y="2674492"/>
        <a:ext cx="11096580" cy="1337246"/>
      </dsp:txXfrm>
    </dsp:sp>
    <dsp:sp modelId="{56ADF982-DBA1-0846-9397-D37B953E667A}">
      <dsp:nvSpPr>
        <dsp:cNvPr id="0" name=""/>
        <dsp:cNvSpPr/>
      </dsp:nvSpPr>
      <dsp:spPr>
        <a:xfrm>
          <a:off x="0" y="4011738"/>
          <a:ext cx="110965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7E6F05-6A9C-8C4F-B1CA-F7F27B60232F}">
      <dsp:nvSpPr>
        <dsp:cNvPr id="0" name=""/>
        <dsp:cNvSpPr/>
      </dsp:nvSpPr>
      <dsp:spPr>
        <a:xfrm>
          <a:off x="0" y="4011738"/>
          <a:ext cx="11096580" cy="133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t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900" b="1" i="1" kern="1200" dirty="0" err="1">
              <a:solidFill>
                <a:schemeClr val="bg1"/>
              </a:solidFill>
            </a:rPr>
            <a:t>Abadô</a:t>
          </a:r>
          <a:r>
            <a:rPr lang="en-GB" sz="5900" b="1" i="1" kern="1200" dirty="0">
              <a:solidFill>
                <a:schemeClr val="bg1"/>
              </a:solidFill>
            </a:rPr>
            <a:t> </a:t>
          </a:r>
          <a:r>
            <a:rPr lang="en-GB" sz="5900" b="1" i="1" kern="1200" dirty="0" err="1">
              <a:solidFill>
                <a:schemeClr val="bg1"/>
              </a:solidFill>
            </a:rPr>
            <a:t>aiê</a:t>
          </a:r>
          <a:r>
            <a:rPr lang="en-GB" sz="5900" b="1" i="1" kern="1200" dirty="0">
              <a:solidFill>
                <a:schemeClr val="bg1"/>
              </a:solidFill>
            </a:rPr>
            <a:t> </a:t>
          </a:r>
          <a:r>
            <a:rPr lang="en-GB" sz="5900" b="1" i="1" kern="1200" dirty="0" err="1">
              <a:solidFill>
                <a:schemeClr val="bg1"/>
              </a:solidFill>
            </a:rPr>
            <a:t>ô</a:t>
          </a:r>
          <a:endParaRPr lang="en-US" sz="5900" i="1" kern="1200" dirty="0">
            <a:solidFill>
              <a:schemeClr val="bg1"/>
            </a:solidFill>
          </a:endParaRPr>
        </a:p>
      </dsp:txBody>
      <dsp:txXfrm>
        <a:off x="0" y="4011738"/>
        <a:ext cx="11096580" cy="1337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5C794-B3CB-2645-B5A7-F4FF103422EE}">
      <dsp:nvSpPr>
        <dsp:cNvPr id="0" name=""/>
        <dsp:cNvSpPr/>
      </dsp:nvSpPr>
      <dsp:spPr>
        <a:xfrm>
          <a:off x="0" y="7702"/>
          <a:ext cx="11096580" cy="1223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100" b="1" kern="1200"/>
            <a:t>Ô-lê-lê</a:t>
          </a:r>
          <a:endParaRPr lang="en-US" sz="5100" b="1" i="1" kern="1200" dirty="0">
            <a:solidFill>
              <a:schemeClr val="bg1"/>
            </a:solidFill>
          </a:endParaRPr>
        </a:p>
      </dsp:txBody>
      <dsp:txXfrm>
        <a:off x="59713" y="67415"/>
        <a:ext cx="10977154" cy="1103809"/>
      </dsp:txXfrm>
    </dsp:sp>
    <dsp:sp modelId="{8BF66E19-7FD3-B449-B07A-8FC613A61E91}">
      <dsp:nvSpPr>
        <dsp:cNvPr id="0" name=""/>
        <dsp:cNvSpPr/>
      </dsp:nvSpPr>
      <dsp:spPr>
        <a:xfrm>
          <a:off x="0" y="1377817"/>
          <a:ext cx="11096580" cy="1223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100" b="1" kern="1200" dirty="0" err="1"/>
            <a:t>ô-lá-lá</a:t>
          </a:r>
          <a:r>
            <a:rPr lang="en-US" sz="5100" b="1" kern="1200" dirty="0"/>
            <a:t>			</a:t>
          </a:r>
          <a:endParaRPr lang="en-US" sz="5100" kern="1200" dirty="0"/>
        </a:p>
      </dsp:txBody>
      <dsp:txXfrm>
        <a:off x="59713" y="1437530"/>
        <a:ext cx="10977154" cy="1103809"/>
      </dsp:txXfrm>
    </dsp:sp>
    <dsp:sp modelId="{1BD8495D-8843-C544-9DC4-4CACD683DF11}">
      <dsp:nvSpPr>
        <dsp:cNvPr id="0" name=""/>
        <dsp:cNvSpPr/>
      </dsp:nvSpPr>
      <dsp:spPr>
        <a:xfrm>
          <a:off x="0" y="2747932"/>
          <a:ext cx="11096580" cy="1223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100" b="1" kern="1200"/>
            <a:t>Pega no ganzê</a:t>
          </a:r>
          <a:endParaRPr lang="en-US" sz="5100" b="1" i="1" kern="1200" dirty="0">
            <a:solidFill>
              <a:schemeClr val="bg1"/>
            </a:solidFill>
          </a:endParaRPr>
        </a:p>
      </dsp:txBody>
      <dsp:txXfrm>
        <a:off x="59713" y="2807645"/>
        <a:ext cx="10977154" cy="1103809"/>
      </dsp:txXfrm>
    </dsp:sp>
    <dsp:sp modelId="{2E4E56BC-6F43-8242-8564-F7E70E5DC662}">
      <dsp:nvSpPr>
        <dsp:cNvPr id="0" name=""/>
        <dsp:cNvSpPr/>
      </dsp:nvSpPr>
      <dsp:spPr>
        <a:xfrm>
          <a:off x="0" y="4118047"/>
          <a:ext cx="11096580" cy="1223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100" b="1" kern="1200" dirty="0" err="1"/>
            <a:t>Pega</a:t>
          </a:r>
          <a:r>
            <a:rPr lang="en-GB" sz="5100" b="1" kern="1200" dirty="0"/>
            <a:t> no </a:t>
          </a:r>
          <a:r>
            <a:rPr lang="en-GB" sz="5100" b="1" kern="1200" dirty="0" err="1"/>
            <a:t>ganzá</a:t>
          </a:r>
          <a:endParaRPr lang="en-US" sz="5100" b="1" i="1" kern="1200" dirty="0">
            <a:solidFill>
              <a:schemeClr val="bg1"/>
            </a:solidFill>
          </a:endParaRPr>
        </a:p>
      </dsp:txBody>
      <dsp:txXfrm>
        <a:off x="59713" y="4177760"/>
        <a:ext cx="10977154" cy="11038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C2741A-900F-3D45-B8B1-6C09683104CE}">
      <dsp:nvSpPr>
        <dsp:cNvPr id="0" name=""/>
        <dsp:cNvSpPr/>
      </dsp:nvSpPr>
      <dsp:spPr>
        <a:xfrm>
          <a:off x="0" y="0"/>
          <a:ext cx="110965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40049-0CA0-304B-AE59-B131F98D2939}">
      <dsp:nvSpPr>
        <dsp:cNvPr id="0" name=""/>
        <dsp:cNvSpPr/>
      </dsp:nvSpPr>
      <dsp:spPr>
        <a:xfrm>
          <a:off x="0" y="0"/>
          <a:ext cx="11096580" cy="133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10" tIns="232410" rIns="232410" bIns="232410" numCol="1" spcCol="1270" anchor="t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100" b="1" kern="1200" dirty="0" err="1"/>
            <a:t>Ô-lê-lê</a:t>
          </a:r>
          <a:endParaRPr lang="en-US" sz="6100" b="1" i="1" kern="1200" dirty="0">
            <a:solidFill>
              <a:schemeClr val="bg1"/>
            </a:solidFill>
          </a:endParaRPr>
        </a:p>
      </dsp:txBody>
      <dsp:txXfrm>
        <a:off x="0" y="0"/>
        <a:ext cx="11096580" cy="1337246"/>
      </dsp:txXfrm>
    </dsp:sp>
    <dsp:sp modelId="{DF13EF46-638C-9148-AB2B-F4D983A5E6D9}">
      <dsp:nvSpPr>
        <dsp:cNvPr id="0" name=""/>
        <dsp:cNvSpPr/>
      </dsp:nvSpPr>
      <dsp:spPr>
        <a:xfrm>
          <a:off x="0" y="1337245"/>
          <a:ext cx="110965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1A91DC-9656-E942-9038-6BBB5491CCDB}">
      <dsp:nvSpPr>
        <dsp:cNvPr id="0" name=""/>
        <dsp:cNvSpPr/>
      </dsp:nvSpPr>
      <dsp:spPr>
        <a:xfrm>
          <a:off x="0" y="1337246"/>
          <a:ext cx="11096580" cy="133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10" tIns="232410" rIns="232410" bIns="232410" numCol="1" spcCol="1270" anchor="t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100" b="1" kern="1200" dirty="0" err="1"/>
            <a:t>ô-lá-lá</a:t>
          </a:r>
          <a:r>
            <a:rPr lang="en-US" sz="6100" b="1" kern="1200" dirty="0"/>
            <a:t>			</a:t>
          </a:r>
          <a:endParaRPr lang="en-US" sz="6100" kern="1200" dirty="0"/>
        </a:p>
      </dsp:txBody>
      <dsp:txXfrm>
        <a:off x="0" y="1337246"/>
        <a:ext cx="11096580" cy="1337246"/>
      </dsp:txXfrm>
    </dsp:sp>
    <dsp:sp modelId="{EA5F00F5-54E2-C141-8A4F-DA257C5F27A6}">
      <dsp:nvSpPr>
        <dsp:cNvPr id="0" name=""/>
        <dsp:cNvSpPr/>
      </dsp:nvSpPr>
      <dsp:spPr>
        <a:xfrm>
          <a:off x="0" y="2674491"/>
          <a:ext cx="110965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9B5F40-044D-ED44-BCB7-82E61D7A4FDF}">
      <dsp:nvSpPr>
        <dsp:cNvPr id="0" name=""/>
        <dsp:cNvSpPr/>
      </dsp:nvSpPr>
      <dsp:spPr>
        <a:xfrm>
          <a:off x="0" y="2674492"/>
          <a:ext cx="11096580" cy="133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10" tIns="232410" rIns="232410" bIns="232410" numCol="1" spcCol="1270" anchor="t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100" b="1" kern="1200" dirty="0" err="1"/>
            <a:t>Pega</a:t>
          </a:r>
          <a:r>
            <a:rPr lang="en-GB" sz="6100" b="1" kern="1200" dirty="0"/>
            <a:t> no </a:t>
          </a:r>
          <a:r>
            <a:rPr lang="en-GB" sz="6100" b="1" kern="1200" dirty="0" err="1"/>
            <a:t>ganzê</a:t>
          </a:r>
          <a:endParaRPr lang="en-US" sz="6100" b="1" i="1" kern="1200" dirty="0">
            <a:solidFill>
              <a:schemeClr val="bg1"/>
            </a:solidFill>
          </a:endParaRPr>
        </a:p>
      </dsp:txBody>
      <dsp:txXfrm>
        <a:off x="0" y="2674492"/>
        <a:ext cx="11096580" cy="1337246"/>
      </dsp:txXfrm>
    </dsp:sp>
    <dsp:sp modelId="{56ADF982-DBA1-0846-9397-D37B953E667A}">
      <dsp:nvSpPr>
        <dsp:cNvPr id="0" name=""/>
        <dsp:cNvSpPr/>
      </dsp:nvSpPr>
      <dsp:spPr>
        <a:xfrm>
          <a:off x="0" y="4011738"/>
          <a:ext cx="110965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7E6F05-6A9C-8C4F-B1CA-F7F27B60232F}">
      <dsp:nvSpPr>
        <dsp:cNvPr id="0" name=""/>
        <dsp:cNvSpPr/>
      </dsp:nvSpPr>
      <dsp:spPr>
        <a:xfrm>
          <a:off x="0" y="4011738"/>
          <a:ext cx="11096580" cy="133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10" tIns="232410" rIns="232410" bIns="232410" numCol="1" spcCol="1270" anchor="t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100" b="1" kern="1200" dirty="0" err="1"/>
            <a:t>Pega</a:t>
          </a:r>
          <a:r>
            <a:rPr lang="en-GB" sz="6100" b="1" kern="1200" dirty="0"/>
            <a:t> no </a:t>
          </a:r>
          <a:r>
            <a:rPr lang="en-GB" sz="6100" b="1" kern="1200" dirty="0" err="1"/>
            <a:t>ganzá</a:t>
          </a:r>
          <a:endParaRPr lang="en-US" sz="6100" b="1" i="1" kern="1200" dirty="0">
            <a:solidFill>
              <a:schemeClr val="bg1"/>
            </a:solidFill>
          </a:endParaRPr>
        </a:p>
      </dsp:txBody>
      <dsp:txXfrm>
        <a:off x="0" y="4011738"/>
        <a:ext cx="11096580" cy="133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679C0-5ACF-E347-9D08-D3C29B391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0670D-707E-2247-92D6-A59EC8756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495D4-A9CA-3A47-9334-B800E8BD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DAF9-966B-864B-9F72-A9E694E9CCD0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26B2A-3AEC-BA43-A3F2-A90BDE76C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688C7-60A5-244D-9FC1-BE37F4964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C6F2-78EF-8949-953C-053D39CF7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3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B2005-FA09-DD4C-A363-B629928B8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910650-E6CE-D442-9680-AE2A4DA18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2BA2A-B7F2-CF43-A741-BDF39715A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DAF9-966B-864B-9F72-A9E694E9CCD0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E49B1-D7B1-DD4D-97F1-09B12B67A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84DAB-1134-0C42-976A-D3594CAD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C6F2-78EF-8949-953C-053D39CF7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3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BE4A43-D1AD-3E49-85A1-73D78CE7D9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85B7A7-F7A1-794A-9673-40C32D5F2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6563A-4C02-214A-90D7-B2F886F50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DAF9-966B-864B-9F72-A9E694E9CCD0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1567C-57D4-8B46-8044-CFB3A173C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488F4-E254-2744-B938-EB612ECAA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C6F2-78EF-8949-953C-053D39CF7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72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18A04-8090-3042-941C-06EA24A27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7E7EF-C4BF-5A4F-B63B-5528351A7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06C77-D430-4543-84BF-C9B4A106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DAF9-966B-864B-9F72-A9E694E9CCD0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2E377-9B6D-BD4B-B9B7-21EED54FA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C026F-BF9C-9941-9765-99237ADC4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C6F2-78EF-8949-953C-053D39CF7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3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D4F2A-B9A3-354E-959C-17F3C7BE3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CAB29-5C94-3148-902F-1CC24E3FA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E5901-A4F1-F944-8127-96EB7DDF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DAF9-966B-864B-9F72-A9E694E9CCD0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48F69-CC56-A14A-9E02-B68BFA1B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74444-4ED4-6045-8C89-542AA13D0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C6F2-78EF-8949-953C-053D39CF7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6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24CE-A8B5-2441-9BFB-BE8D618E5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1E1FF-3CE5-0849-8F75-6597131CDE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2FA714-05A5-EE43-8E44-0934E62B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F39A1-877A-D547-8C54-D47AA35B3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DAF9-966B-864B-9F72-A9E694E9CCD0}" type="datetimeFigureOut">
              <a:rPr lang="en-US" smtClean="0"/>
              <a:t>12/6/21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18C1D-E64A-6A48-B652-CD1056005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2699D-3D93-EB46-802B-80842C965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C6F2-78EF-8949-953C-053D39CF7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13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5417-A2E7-AA4D-AD61-67A75A6F2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43D65-B69A-2F48-84A6-EBD7F7655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FBD396-D51D-2041-9998-74B6F4DBB5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A56AB9-6242-7543-BE92-6050FEB61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3B9B1C-7C45-114B-8537-397D1CB196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6EAB99-9DAA-F94B-B145-9FF442457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DAF9-966B-864B-9F72-A9E694E9CCD0}" type="datetimeFigureOut">
              <a:rPr lang="en-US" smtClean="0"/>
              <a:t>12/6/21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239E9C-AFD5-3E4A-A892-9ADEC7E95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07DAC5-7E5D-7247-9477-EFADBA4F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C6F2-78EF-8949-953C-053D39CF7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7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690B0-1140-0B4E-8168-5145A6E25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F5D325-EB62-4746-8ABE-790E7C55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DAF9-966B-864B-9F72-A9E694E9CCD0}" type="datetimeFigureOut">
              <a:rPr lang="en-US" smtClean="0"/>
              <a:t>12/6/21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2162C8-F6CD-9143-9F08-42E72B6B6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F4592-F8F8-A745-BF12-87AB8AC5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C6F2-78EF-8949-953C-053D39CF7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4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99AD15-8806-784A-80DB-0F610B3D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DAF9-966B-864B-9F72-A9E694E9CCD0}" type="datetimeFigureOut">
              <a:rPr lang="en-US" smtClean="0"/>
              <a:t>12/6/21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895DD1-1434-CD4A-B29B-0CFC4875A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B5BC4-245A-E04B-96FE-A5645EC3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C6F2-78EF-8949-953C-053D39CF7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34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56865-9268-B44D-8F8A-68F4A1CA0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DAA29-6341-884B-A814-F99669E0C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48219-201D-D141-BE4D-010AA2335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BF443-F34B-4A43-97DD-D50B66A75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DAF9-966B-864B-9F72-A9E694E9CCD0}" type="datetimeFigureOut">
              <a:rPr lang="en-US" smtClean="0"/>
              <a:t>12/6/21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DD11-9C96-FA40-A230-2AD08577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9A6B3-FD94-E64B-8C87-16CB852E1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C6F2-78EF-8949-953C-053D39CF7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5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BEFF-644C-214C-B069-B9DB89B2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DA56F8-4065-7E4F-9C74-22A54A00AF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777EC7-8DCD-864B-B410-C9D1EA183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4237E-EA60-B04C-9CB6-A50E88787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DAF9-966B-864B-9F72-A9E694E9CCD0}" type="datetimeFigureOut">
              <a:rPr lang="en-US" smtClean="0"/>
              <a:t>12/6/21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480DD-C09F-6B4F-B71F-1A67FF19D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FE7F7-A95C-A541-BB02-F8D2E8A71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C6F2-78EF-8949-953C-053D39CF7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0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6F8670-C8EE-DE46-88B5-D9CD45378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535C0-94B6-3A40-AF02-AC2B158C1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766B3-F9C1-F044-AEBA-3C76A23A2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4DAF9-966B-864B-9F72-A9E694E9CCD0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C3B4C-AB90-9E4D-9DFD-C71C708EB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0B3A8-0082-3F47-9591-84DD1C542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DC6F2-78EF-8949-953C-053D39CF7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8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tif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tiff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30461D-B639-8841-9AB3-A1655DE58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77" b="18560"/>
          <a:stretch/>
        </p:blipFill>
        <p:spPr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A056B6-B8CB-2248-9ABE-7C64CF5AB0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3" r="1" b="11522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AD376-2F18-4247-A3CF-DEB56AE9F1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16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870387-8DD1-7D48-A79D-CC8BC39539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52" r="7316" b="2"/>
          <a:stretch/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3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327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3371D-7033-394F-83B3-99F4343ABB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9164" y="4189864"/>
            <a:ext cx="4997354" cy="2163872"/>
          </a:xfrm>
        </p:spPr>
        <p:txBody>
          <a:bodyPr anchor="t">
            <a:norm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</a:rPr>
              <a:t>BRAZIL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A7FB4F-89BD-AA4C-8BD2-D2B5E8F555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7" r="2418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99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9FA0-255B-4F4E-8EAB-F083AAE39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GB" b="1" dirty="0" err="1"/>
              <a:t>Ilê</a:t>
            </a:r>
            <a:r>
              <a:rPr lang="en-GB" b="1" dirty="0"/>
              <a:t> </a:t>
            </a:r>
            <a:r>
              <a:rPr lang="en-GB" b="1" dirty="0" err="1"/>
              <a:t>Aiyê</a:t>
            </a:r>
            <a:r>
              <a:rPr lang="en-GB" b="1" dirty="0"/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39AC5-FBAF-1944-8CBC-0319A78E78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03" r="2" b="2228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BDA00-2E5A-3B49-9656-4A688AB43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GB" sz="4000" dirty="0" err="1"/>
              <a:t>Ee</a:t>
            </a:r>
            <a:r>
              <a:rPr lang="en-GB" sz="4000" dirty="0"/>
              <a:t>-lay ah-ay</a:t>
            </a:r>
          </a:p>
          <a:p>
            <a:endParaRPr lang="en-GB" sz="4000" dirty="0"/>
          </a:p>
          <a:p>
            <a:r>
              <a:rPr lang="en-GB" sz="4000" dirty="0"/>
              <a:t>“House Of Life”</a:t>
            </a:r>
          </a:p>
          <a:p>
            <a:endParaRPr lang="en-GB" sz="4000" dirty="0"/>
          </a:p>
          <a:p>
            <a:r>
              <a:rPr lang="en-GB" sz="4000" dirty="0"/>
              <a:t>Mnemonics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01571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1C16B-9D80-644C-92C9-230569F92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Have a Banana </a:t>
            </a:r>
          </a:p>
        </p:txBody>
      </p:sp>
      <p:pic>
        <p:nvPicPr>
          <p:cNvPr id="1026" name="Picture 2" descr="High Nose Banana Cartoon Free PNG Image｜Illustoon">
            <a:extLst>
              <a:ext uri="{FF2B5EF4-FFF2-40B4-BE49-F238E27FC236}">
                <a16:creationId xmlns:a16="http://schemas.microsoft.com/office/drawing/2014/main" id="{C7A0D7FD-06E6-AD4B-8943-1CE94DC5B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r="3280" b="-8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636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FD4EA-43F1-4D44-9A5F-5854FABA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latin typeface="+mj-lt"/>
                <a:ea typeface="+mj-ea"/>
                <a:cs typeface="+mj-cs"/>
              </a:rPr>
              <a:t>Sausage and Mash</a:t>
            </a:r>
          </a:p>
        </p:txBody>
      </p:sp>
      <p:pic>
        <p:nvPicPr>
          <p:cNvPr id="2050" name="Picture 2" descr="Plate of sausages and mash potatoes ⬇ Vector Image by © Prawny | Vector  Stock 64294071">
            <a:extLst>
              <a:ext uri="{FF2B5EF4-FFF2-40B4-BE49-F238E27FC236}">
                <a16:creationId xmlns:a16="http://schemas.microsoft.com/office/drawing/2014/main" id="{08F5DD9D-01A3-BD47-9B82-56254501F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997019"/>
            <a:ext cx="6780700" cy="486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190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igh Nose Banana Cartoon Free PNG Image｜Illustoon">
            <a:extLst>
              <a:ext uri="{FF2B5EF4-FFF2-40B4-BE49-F238E27FC236}">
                <a16:creationId xmlns:a16="http://schemas.microsoft.com/office/drawing/2014/main" id="{F479CDC3-5B53-BE49-A87A-9E38FCDA3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r="3280" b="-8"/>
          <a:stretch/>
        </p:blipFill>
        <p:spPr bwMode="auto">
          <a:xfrm>
            <a:off x="868671" y="643467"/>
            <a:ext cx="484125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late of sausages and mash potatoes ⬇ Vector Image by © Prawny | Vector  Stock 64294071">
            <a:extLst>
              <a:ext uri="{FF2B5EF4-FFF2-40B4-BE49-F238E27FC236}">
                <a16:creationId xmlns:a16="http://schemas.microsoft.com/office/drawing/2014/main" id="{758B61C9-020A-8743-8CC1-E0F95F716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1531987"/>
            <a:ext cx="5291667" cy="37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58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FF3B4-F7BE-6C48-A213-166655FA3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54" y="277090"/>
            <a:ext cx="11207746" cy="636288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6400" b="1" dirty="0" err="1"/>
              <a:t>Ilê</a:t>
            </a:r>
            <a:r>
              <a:rPr lang="en-GB" sz="6400" b="1" dirty="0"/>
              <a:t> </a:t>
            </a:r>
            <a:r>
              <a:rPr lang="en-GB" sz="6400" b="1" dirty="0" err="1"/>
              <a:t>Aiyê</a:t>
            </a:r>
            <a:endParaRPr lang="en-GB" sz="6400" b="1" dirty="0"/>
          </a:p>
          <a:p>
            <a:pPr marL="0" indent="0">
              <a:buNone/>
            </a:pPr>
            <a:endParaRPr lang="en-GB" sz="6400" b="1" dirty="0"/>
          </a:p>
          <a:p>
            <a:pPr marL="0" indent="0">
              <a:buNone/>
            </a:pPr>
            <a:endParaRPr lang="en-GB" sz="6400" b="1" dirty="0"/>
          </a:p>
          <a:p>
            <a:pPr marL="0" indent="0">
              <a:buNone/>
            </a:pPr>
            <a:endParaRPr lang="en-GB" sz="6400" b="1" dirty="0"/>
          </a:p>
          <a:p>
            <a:pPr marL="0" indent="0">
              <a:buNone/>
            </a:pPr>
            <a:r>
              <a:rPr lang="en-GB" sz="6400" b="1" dirty="0" err="1"/>
              <a:t>Ilê</a:t>
            </a:r>
            <a:r>
              <a:rPr lang="en-GB" sz="6400" b="1" dirty="0"/>
              <a:t> </a:t>
            </a:r>
            <a:r>
              <a:rPr lang="en-GB" sz="6400" b="1" dirty="0" err="1"/>
              <a:t>Aiyê</a:t>
            </a:r>
            <a:r>
              <a:rPr lang="en-GB" sz="6400" b="1" dirty="0"/>
              <a:t> (</a:t>
            </a:r>
            <a:r>
              <a:rPr lang="en-GB" sz="6400" b="1" i="1" dirty="0"/>
              <a:t>long</a:t>
            </a:r>
            <a:r>
              <a:rPr lang="en-GB" sz="6400" b="1" dirty="0"/>
              <a:t>)</a:t>
            </a:r>
          </a:p>
          <a:p>
            <a:pPr marL="0" indent="0">
              <a:buNone/>
            </a:pPr>
            <a:endParaRPr lang="en-GB" sz="6400" b="1" dirty="0"/>
          </a:p>
          <a:p>
            <a:pPr marL="0" indent="0">
              <a:buNone/>
            </a:pPr>
            <a:endParaRPr lang="en-GB" sz="6400" b="1" dirty="0"/>
          </a:p>
          <a:p>
            <a:pPr marL="0" indent="0">
              <a:buNone/>
            </a:pPr>
            <a:r>
              <a:rPr lang="en-GB" sz="6400" b="1" dirty="0" err="1"/>
              <a:t>Ilê</a:t>
            </a:r>
            <a:r>
              <a:rPr lang="en-GB" sz="6400" b="1" dirty="0"/>
              <a:t> </a:t>
            </a:r>
            <a:r>
              <a:rPr lang="en-GB" sz="6400" b="1" dirty="0" err="1"/>
              <a:t>Aiyê</a:t>
            </a:r>
            <a:endParaRPr lang="en-US" sz="6400" dirty="0"/>
          </a:p>
          <a:p>
            <a:pPr marL="0" indent="0">
              <a:buNone/>
            </a:pPr>
            <a:endParaRPr lang="en-US" sz="6400" dirty="0"/>
          </a:p>
          <a:p>
            <a:pPr marL="0" indent="0">
              <a:buNone/>
            </a:pPr>
            <a:endParaRPr lang="en-US" sz="6400" dirty="0"/>
          </a:p>
          <a:p>
            <a:pPr marL="0" indent="0">
              <a:buNone/>
            </a:pPr>
            <a:r>
              <a:rPr lang="en-GB" sz="6400" b="1" dirty="0" err="1"/>
              <a:t>Ilê</a:t>
            </a:r>
            <a:r>
              <a:rPr lang="en-GB" sz="6400" b="1" dirty="0"/>
              <a:t> </a:t>
            </a:r>
            <a:r>
              <a:rPr lang="en-GB" sz="6400" b="1" dirty="0" err="1"/>
              <a:t>Aiyê</a:t>
            </a:r>
            <a:r>
              <a:rPr lang="en-GB" sz="6400" b="1" dirty="0"/>
              <a:t> (</a:t>
            </a:r>
            <a:r>
              <a:rPr lang="en-GB" sz="6400" b="1" i="1" dirty="0"/>
              <a:t>long</a:t>
            </a:r>
            <a:r>
              <a:rPr lang="en-GB" sz="6400" b="1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D9C7F74-6863-0941-B02B-8EAB18C86EDD}"/>
              </a:ext>
            </a:extLst>
          </p:cNvPr>
          <p:cNvSpPr/>
          <p:nvPr/>
        </p:nvSpPr>
        <p:spPr>
          <a:xfrm>
            <a:off x="10753725" y="218028"/>
            <a:ext cx="1200150" cy="9581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X 2</a:t>
            </a:r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60880B68-3A7C-B64A-9363-99C669C9DB79}"/>
              </a:ext>
            </a:extLst>
          </p:cNvPr>
          <p:cNvCxnSpPr>
            <a:cxnSpLocks/>
          </p:cNvCxnSpPr>
          <p:nvPr/>
        </p:nvCxnSpPr>
        <p:spPr>
          <a:xfrm flipV="1">
            <a:off x="3256019" y="1904707"/>
            <a:ext cx="3870036" cy="836579"/>
          </a:xfrm>
          <a:prstGeom prst="curvedConnector3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934BA4E9-A1EE-5144-B9AB-9B88143F18DF}"/>
              </a:ext>
            </a:extLst>
          </p:cNvPr>
          <p:cNvCxnSpPr>
            <a:cxnSpLocks/>
          </p:cNvCxnSpPr>
          <p:nvPr/>
        </p:nvCxnSpPr>
        <p:spPr>
          <a:xfrm rot="10800000">
            <a:off x="7310197" y="1904707"/>
            <a:ext cx="3101877" cy="773507"/>
          </a:xfrm>
          <a:prstGeom prst="curvedConnector3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02BE4F91-51DB-A344-BF7B-328228CB9039}"/>
              </a:ext>
            </a:extLst>
          </p:cNvPr>
          <p:cNvCxnSpPr>
            <a:cxnSpLocks/>
          </p:cNvCxnSpPr>
          <p:nvPr/>
        </p:nvCxnSpPr>
        <p:spPr>
          <a:xfrm flipV="1">
            <a:off x="3105742" y="5163878"/>
            <a:ext cx="3870036" cy="836579"/>
          </a:xfrm>
          <a:prstGeom prst="curvedConnector3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0F700C8B-1FDF-A448-AE4A-81C3A48652FE}"/>
              </a:ext>
            </a:extLst>
          </p:cNvPr>
          <p:cNvCxnSpPr>
            <a:cxnSpLocks/>
          </p:cNvCxnSpPr>
          <p:nvPr/>
        </p:nvCxnSpPr>
        <p:spPr>
          <a:xfrm rot="10800000">
            <a:off x="7159920" y="5163878"/>
            <a:ext cx="3101877" cy="773507"/>
          </a:xfrm>
          <a:prstGeom prst="curvedConnector3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4BF862D-7B71-8C41-9326-364FB771A44E}"/>
              </a:ext>
            </a:extLst>
          </p:cNvPr>
          <p:cNvSpPr/>
          <p:nvPr/>
        </p:nvSpPr>
        <p:spPr>
          <a:xfrm>
            <a:off x="10845796" y="1983506"/>
            <a:ext cx="1200150" cy="9581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X 2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57E2974-84A8-7349-8AB8-F3626CCA684A}"/>
              </a:ext>
            </a:extLst>
          </p:cNvPr>
          <p:cNvSpPr/>
          <p:nvPr/>
        </p:nvSpPr>
        <p:spPr>
          <a:xfrm>
            <a:off x="10753725" y="3640789"/>
            <a:ext cx="1200150" cy="9581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X 2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7163BA6-57CB-4841-B177-12BFA7137BDB}"/>
              </a:ext>
            </a:extLst>
          </p:cNvPr>
          <p:cNvSpPr/>
          <p:nvPr/>
        </p:nvSpPr>
        <p:spPr>
          <a:xfrm>
            <a:off x="10753725" y="5357230"/>
            <a:ext cx="1200150" cy="9581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X 2</a:t>
            </a:r>
          </a:p>
        </p:txBody>
      </p:sp>
      <p:pic>
        <p:nvPicPr>
          <p:cNvPr id="13" name="Picture 2" descr="High Nose Banana Cartoon Free PNG Image｜Illustoon">
            <a:extLst>
              <a:ext uri="{FF2B5EF4-FFF2-40B4-BE49-F238E27FC236}">
                <a16:creationId xmlns:a16="http://schemas.microsoft.com/office/drawing/2014/main" id="{D33B619C-D025-8D4D-A522-38115F766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r="3280" b="-8"/>
          <a:stretch/>
        </p:blipFill>
        <p:spPr bwMode="auto">
          <a:xfrm>
            <a:off x="3118932" y="57845"/>
            <a:ext cx="1528836" cy="175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late of sausages and mash potatoes ⬇ Vector Image by © Prawny | Vector  Stock 64294071">
            <a:extLst>
              <a:ext uri="{FF2B5EF4-FFF2-40B4-BE49-F238E27FC236}">
                <a16:creationId xmlns:a16="http://schemas.microsoft.com/office/drawing/2014/main" id="{D2A7E9E6-CBBC-A241-9219-7ED033A20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1600" y="3640789"/>
            <a:ext cx="2350443" cy="168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643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4A018C-1716-E946-931F-5C4BDFF55C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308" b="2069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566594-0603-ED4B-A428-9F600105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Songs From Brazil</a:t>
            </a:r>
            <a:br>
              <a:rPr lang="en-US" sz="6000" dirty="0">
                <a:solidFill>
                  <a:srgbClr val="FFFFFF"/>
                </a:solidFill>
              </a:rPr>
            </a:b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2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1117D-D7BA-3D45-B6FF-E056C4FB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662" y="5118754"/>
            <a:ext cx="8584676" cy="1044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Moro Mi Ma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4CB7CA-2546-4243-9880-9597F60D6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01" r="-2" b="-2"/>
          <a:stretch/>
        </p:blipFill>
        <p:spPr>
          <a:xfrm>
            <a:off x="895336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076CF7-7673-9E4F-BB86-8CE9118D75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84" r="18901" b="-2"/>
          <a:stretch/>
        </p:blipFill>
        <p:spPr>
          <a:xfrm>
            <a:off x="4610101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C5A2D4-CCFE-F24B-A77B-CD78FD7723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82" r="21871" b="-2"/>
          <a:stretch/>
        </p:blipFill>
        <p:spPr>
          <a:xfrm>
            <a:off x="8324865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617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90663C-0350-6943-972A-EDC914BCB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92" y="643467"/>
            <a:ext cx="2719015" cy="2543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A5A8ED-E38D-8D41-96FE-A85CA2492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316" y="1036467"/>
            <a:ext cx="4732940" cy="1757216"/>
          </a:xfrm>
          <a:prstGeom prst="rect">
            <a:avLst/>
          </a:prstGeom>
        </p:spPr>
      </p:pic>
      <p:pic>
        <p:nvPicPr>
          <p:cNvPr id="5" name="Picture 4" descr="Examining how primates make vowel sounds pushes timeline for speech  evolution back by 27 million years">
            <a:extLst>
              <a:ext uri="{FF2B5EF4-FFF2-40B4-BE49-F238E27FC236}">
                <a16:creationId xmlns:a16="http://schemas.microsoft.com/office/drawing/2014/main" id="{DE556DD1-5C09-494D-A4C0-3CED93148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 t="24652" r="27068" b="24653"/>
          <a:stretch/>
        </p:blipFill>
        <p:spPr bwMode="auto">
          <a:xfrm>
            <a:off x="2105124" y="3671316"/>
            <a:ext cx="2772551" cy="254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lap | Slack App Directory">
            <a:extLst>
              <a:ext uri="{FF2B5EF4-FFF2-40B4-BE49-F238E27FC236}">
                <a16:creationId xmlns:a16="http://schemas.microsoft.com/office/drawing/2014/main" id="{4FD423C9-EE70-1941-AA54-CF9CA361C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8051" y="3671316"/>
            <a:ext cx="2553469" cy="25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274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96FBE76-73C8-574A-AA3E-69DDEF74E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308" b="20692"/>
          <a:stretch/>
        </p:blipFill>
        <p:spPr>
          <a:xfrm>
            <a:off x="-12096" y="1"/>
            <a:ext cx="12191980" cy="6857999"/>
          </a:xfrm>
          <a:prstGeom prst="rect">
            <a:avLst/>
          </a:prstGeom>
        </p:spPr>
      </p:pic>
      <p:graphicFrame>
        <p:nvGraphicFramePr>
          <p:cNvPr id="1030" name="Content Placeholder 2">
            <a:extLst>
              <a:ext uri="{FF2B5EF4-FFF2-40B4-BE49-F238E27FC236}">
                <a16:creationId xmlns:a16="http://schemas.microsoft.com/office/drawing/2014/main" id="{BD427504-C1A0-40E6-842C-0E2EE889D44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2096" y="1054319"/>
          <a:ext cx="11096580" cy="5348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lap | Slack App Directory">
            <a:extLst>
              <a:ext uri="{FF2B5EF4-FFF2-40B4-BE49-F238E27FC236}">
                <a16:creationId xmlns:a16="http://schemas.microsoft.com/office/drawing/2014/main" id="{71F154FB-F741-AE4C-85CA-DDF49D3E4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249" y="1204339"/>
            <a:ext cx="958121" cy="95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lap | Slack App Directory">
            <a:extLst>
              <a:ext uri="{FF2B5EF4-FFF2-40B4-BE49-F238E27FC236}">
                <a16:creationId xmlns:a16="http://schemas.microsoft.com/office/drawing/2014/main" id="{9FF85713-88BC-1D4E-965E-5CC085AF8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609" y="1204339"/>
            <a:ext cx="958121" cy="95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lap | Slack App Directory">
            <a:extLst>
              <a:ext uri="{FF2B5EF4-FFF2-40B4-BE49-F238E27FC236}">
                <a16:creationId xmlns:a16="http://schemas.microsoft.com/office/drawing/2014/main" id="{4BDCEBE4-53D4-C443-8E9D-F4970B47C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853" y="1204339"/>
            <a:ext cx="958121" cy="95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lap | Slack App Directory">
            <a:extLst>
              <a:ext uri="{FF2B5EF4-FFF2-40B4-BE49-F238E27FC236}">
                <a16:creationId xmlns:a16="http://schemas.microsoft.com/office/drawing/2014/main" id="{87C7F4E9-892F-6D42-8D5F-03EC61DF3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921" y="1204338"/>
            <a:ext cx="958121" cy="95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xamining how primates make vowel sounds pushes timeline for speech  evolution back by 27 million years">
            <a:extLst>
              <a:ext uri="{FF2B5EF4-FFF2-40B4-BE49-F238E27FC236}">
                <a16:creationId xmlns:a16="http://schemas.microsoft.com/office/drawing/2014/main" id="{481B158E-902D-BA43-A5A4-4827CC6E6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 t="24652" r="27068" b="24653"/>
          <a:stretch/>
        </p:blipFill>
        <p:spPr bwMode="auto">
          <a:xfrm>
            <a:off x="6506036" y="3795791"/>
            <a:ext cx="1043455" cy="958121"/>
          </a:xfrm>
          <a:prstGeom prst="rect">
            <a:avLst/>
          </a:prstGeom>
          <a:noFill/>
          <a:effectLst>
            <a:glow rad="127000">
              <a:schemeClr val="accent1">
                <a:alpha val="44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xamining how primates make vowel sounds pushes timeline for speech  evolution back by 27 million years">
            <a:extLst>
              <a:ext uri="{FF2B5EF4-FFF2-40B4-BE49-F238E27FC236}">
                <a16:creationId xmlns:a16="http://schemas.microsoft.com/office/drawing/2014/main" id="{F72C6B45-CC87-7B42-8129-38FBF2403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 t="24652" r="27068" b="24653"/>
          <a:stretch/>
        </p:blipFill>
        <p:spPr bwMode="auto">
          <a:xfrm>
            <a:off x="5081365" y="3786832"/>
            <a:ext cx="1081585" cy="993133"/>
          </a:xfrm>
          <a:prstGeom prst="rect">
            <a:avLst/>
          </a:prstGeom>
          <a:noFill/>
          <a:effectLst>
            <a:glow rad="127000">
              <a:schemeClr val="accent1">
                <a:alpha val="44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xamining how primates make vowel sounds pushes timeline for speech  evolution back by 27 million years">
            <a:extLst>
              <a:ext uri="{FF2B5EF4-FFF2-40B4-BE49-F238E27FC236}">
                <a16:creationId xmlns:a16="http://schemas.microsoft.com/office/drawing/2014/main" id="{32F00CE4-8309-CC49-A100-BE17062E0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 t="24652" r="27068" b="24653"/>
          <a:stretch/>
        </p:blipFill>
        <p:spPr bwMode="auto">
          <a:xfrm>
            <a:off x="7892577" y="3795791"/>
            <a:ext cx="1043455" cy="958121"/>
          </a:xfrm>
          <a:prstGeom prst="rect">
            <a:avLst/>
          </a:prstGeom>
          <a:noFill/>
          <a:effectLst>
            <a:glow rad="127000">
              <a:schemeClr val="accent1">
                <a:alpha val="44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xamining how primates make vowel sounds pushes timeline for speech  evolution back by 27 million years">
            <a:extLst>
              <a:ext uri="{FF2B5EF4-FFF2-40B4-BE49-F238E27FC236}">
                <a16:creationId xmlns:a16="http://schemas.microsoft.com/office/drawing/2014/main" id="{3626BC72-CEF4-E14B-AE02-8F2D19FBE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 t="24652" r="27068" b="24653"/>
          <a:stretch/>
        </p:blipFill>
        <p:spPr bwMode="auto">
          <a:xfrm>
            <a:off x="9250827" y="3824381"/>
            <a:ext cx="1043455" cy="958121"/>
          </a:xfrm>
          <a:prstGeom prst="rect">
            <a:avLst/>
          </a:prstGeom>
          <a:noFill/>
          <a:effectLst>
            <a:glow rad="127000">
              <a:schemeClr val="accent1">
                <a:alpha val="44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7659FD-40D7-944E-8CF7-9AB14D7FF5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0184" y="5410170"/>
            <a:ext cx="5418614" cy="993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56BC3F-B459-AC45-9E3C-E5ED7716911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8369" b="32977"/>
          <a:stretch/>
        </p:blipFill>
        <p:spPr>
          <a:xfrm>
            <a:off x="5093459" y="2515043"/>
            <a:ext cx="5296164" cy="1112249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2FBA04-3A64-C04E-AB37-89A1BFDD1DC3}"/>
              </a:ext>
            </a:extLst>
          </p:cNvPr>
          <p:cNvSpPr/>
          <p:nvPr/>
        </p:nvSpPr>
        <p:spPr>
          <a:xfrm>
            <a:off x="10534650" y="1204338"/>
            <a:ext cx="1200150" cy="9581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X 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87D9185-278E-594C-AE0E-588582708882}"/>
              </a:ext>
            </a:extLst>
          </p:cNvPr>
          <p:cNvSpPr/>
          <p:nvPr/>
        </p:nvSpPr>
        <p:spPr>
          <a:xfrm>
            <a:off x="10540292" y="2579621"/>
            <a:ext cx="1200150" cy="9581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X 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FE44AC9-5F3E-8246-845A-3BF760106594}"/>
              </a:ext>
            </a:extLst>
          </p:cNvPr>
          <p:cNvSpPr/>
          <p:nvPr/>
        </p:nvSpPr>
        <p:spPr>
          <a:xfrm>
            <a:off x="10551202" y="3824381"/>
            <a:ext cx="1200150" cy="9581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X 2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BEF5A3A-B2D6-2F4E-A2D2-E13C9B6651A5}"/>
              </a:ext>
            </a:extLst>
          </p:cNvPr>
          <p:cNvSpPr/>
          <p:nvPr/>
        </p:nvSpPr>
        <p:spPr>
          <a:xfrm>
            <a:off x="10551202" y="5400862"/>
            <a:ext cx="1200150" cy="9581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X 2</a:t>
            </a:r>
          </a:p>
        </p:txBody>
      </p:sp>
    </p:spTree>
    <p:extLst>
      <p:ext uri="{BB962C8B-B14F-4D97-AF65-F5344CB8AC3E}">
        <p14:creationId xmlns:p14="http://schemas.microsoft.com/office/powerpoint/2010/main" val="1382101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62505-6F7A-8F4C-AC55-13A925D8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271" y="3794336"/>
            <a:ext cx="5242259" cy="19222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Pega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No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Ganze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48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Pick Up The </a:t>
            </a:r>
            <a:r>
              <a:rPr lang="en-US" sz="4800" i="1" dirty="0"/>
              <a:t>Shaker”</a:t>
            </a:r>
            <a:endParaRPr lang="en-US" sz="48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9AE51A-A56E-3C48-9F2D-FC9F0F7B8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92" r="1" b="1"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BB2C4B-B8A4-684F-B2DF-344A43346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8" r="3" b="3"/>
          <a:stretch/>
        </p:blipFill>
        <p:spPr>
          <a:xfrm>
            <a:off x="5398355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644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91ED371-9C4D-2941-A2F1-41FD87643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721" b="25049"/>
          <a:stretch/>
        </p:blipFill>
        <p:spPr>
          <a:xfrm>
            <a:off x="5265737" y="559678"/>
            <a:ext cx="3073400" cy="3041650"/>
          </a:xfrm>
          <a:prstGeom prst="rect">
            <a:avLst/>
          </a:prstGeom>
        </p:spPr>
      </p:pic>
      <p:pic>
        <p:nvPicPr>
          <p:cNvPr id="6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AC6D57C-A02C-4841-A5B4-A14282AD9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24" b="50046"/>
          <a:stretch/>
        </p:blipFill>
        <p:spPr>
          <a:xfrm>
            <a:off x="8646447" y="559678"/>
            <a:ext cx="3073400" cy="3041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CEF278-10BB-5F40-B0F8-BBC6981C5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8"/>
          <a:stretch/>
        </p:blipFill>
        <p:spPr>
          <a:xfrm>
            <a:off x="5129212" y="3676651"/>
            <a:ext cx="3209925" cy="2546350"/>
          </a:xfrm>
          <a:prstGeom prst="rect">
            <a:avLst/>
          </a:prstGeom>
        </p:spPr>
      </p:pic>
      <p:pic>
        <p:nvPicPr>
          <p:cNvPr id="11" name="Picture 2" descr="clap | Slack App Directory">
            <a:extLst>
              <a:ext uri="{FF2B5EF4-FFF2-40B4-BE49-F238E27FC236}">
                <a16:creationId xmlns:a16="http://schemas.microsoft.com/office/drawing/2014/main" id="{C5689677-F33A-4D48-BDA6-947FC49D4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0998" y="5350018"/>
            <a:ext cx="1387475" cy="13874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16538D-5A55-D947-B5DA-F55D32B4F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8"/>
          <a:stretch/>
        </p:blipFill>
        <p:spPr>
          <a:xfrm>
            <a:off x="8475663" y="3676651"/>
            <a:ext cx="3244184" cy="2546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2A9CBF-36A7-9C46-A07C-DE4EEF020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5841" y="4770580"/>
            <a:ext cx="1479550" cy="254635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1729BDD-83E8-AD49-8096-1FC79401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GB" sz="5400" b="1" dirty="0" err="1"/>
              <a:t>Pega</a:t>
            </a:r>
            <a:r>
              <a:rPr lang="en-GB" sz="5400" b="1" dirty="0"/>
              <a:t> no </a:t>
            </a:r>
            <a:r>
              <a:rPr lang="en-GB" sz="5400" b="1" dirty="0" err="1"/>
              <a:t>ganzê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b="1" i="1" dirty="0"/>
              <a:t>”Chocolate On Toast”</a:t>
            </a:r>
            <a:br>
              <a:rPr lang="en-GB" dirty="0"/>
            </a:b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5C7D55E-5B2A-0F41-999B-614578BEEA36}"/>
              </a:ext>
            </a:extLst>
          </p:cNvPr>
          <p:cNvCxnSpPr>
            <a:cxnSpLocks/>
          </p:cNvCxnSpPr>
          <p:nvPr/>
        </p:nvCxnSpPr>
        <p:spPr>
          <a:xfrm flipV="1">
            <a:off x="9400510" y="2818542"/>
            <a:ext cx="2319337" cy="546965"/>
          </a:xfrm>
          <a:prstGeom prst="straightConnector1">
            <a:avLst/>
          </a:prstGeom>
          <a:ln w="161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291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0" name="Content Placeholder 2">
            <a:extLst>
              <a:ext uri="{FF2B5EF4-FFF2-40B4-BE49-F238E27FC236}">
                <a16:creationId xmlns:a16="http://schemas.microsoft.com/office/drawing/2014/main" id="{BD427504-C1A0-40E6-842C-0E2EE889D44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2096" y="1054319"/>
          <a:ext cx="11096580" cy="5348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6842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96FBE76-73C8-574A-AA3E-69DDEF74E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308" b="20692"/>
          <a:stretch/>
        </p:blipFill>
        <p:spPr>
          <a:xfrm>
            <a:off x="-68620" y="1"/>
            <a:ext cx="12191980" cy="6857999"/>
          </a:xfrm>
          <a:prstGeom prst="rect">
            <a:avLst/>
          </a:prstGeom>
        </p:spPr>
      </p:pic>
      <p:graphicFrame>
        <p:nvGraphicFramePr>
          <p:cNvPr id="1030" name="Content Placeholder 2">
            <a:extLst>
              <a:ext uri="{FF2B5EF4-FFF2-40B4-BE49-F238E27FC236}">
                <a16:creationId xmlns:a16="http://schemas.microsoft.com/office/drawing/2014/main" id="{BD427504-C1A0-40E6-842C-0E2EE889D44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2096" y="1054319"/>
          <a:ext cx="11096580" cy="5348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2FBA04-3A64-C04E-AB37-89A1BFDD1DC3}"/>
              </a:ext>
            </a:extLst>
          </p:cNvPr>
          <p:cNvSpPr/>
          <p:nvPr/>
        </p:nvSpPr>
        <p:spPr>
          <a:xfrm>
            <a:off x="10534650" y="1204338"/>
            <a:ext cx="1200150" cy="9581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X 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87D9185-278E-594C-AE0E-588582708882}"/>
              </a:ext>
            </a:extLst>
          </p:cNvPr>
          <p:cNvSpPr/>
          <p:nvPr/>
        </p:nvSpPr>
        <p:spPr>
          <a:xfrm>
            <a:off x="10540292" y="2579621"/>
            <a:ext cx="1200150" cy="9581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X 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FE44AC9-5F3E-8246-845A-3BF760106594}"/>
              </a:ext>
            </a:extLst>
          </p:cNvPr>
          <p:cNvSpPr/>
          <p:nvPr/>
        </p:nvSpPr>
        <p:spPr>
          <a:xfrm>
            <a:off x="10551202" y="3824381"/>
            <a:ext cx="1200150" cy="9581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X 2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BEF5A3A-B2D6-2F4E-A2D2-E13C9B6651A5}"/>
              </a:ext>
            </a:extLst>
          </p:cNvPr>
          <p:cNvSpPr/>
          <p:nvPr/>
        </p:nvSpPr>
        <p:spPr>
          <a:xfrm>
            <a:off x="10551202" y="5400862"/>
            <a:ext cx="1200150" cy="9581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X 2</a:t>
            </a:r>
          </a:p>
        </p:txBody>
      </p:sp>
      <p:pic>
        <p:nvPicPr>
          <p:cNvPr id="1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7BD4A21-188B-3047-8C55-68F3BD1DA6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9721" b="25049"/>
          <a:stretch/>
        </p:blipFill>
        <p:spPr>
          <a:xfrm>
            <a:off x="6247625" y="1087419"/>
            <a:ext cx="1335544" cy="1321747"/>
          </a:xfrm>
          <a:prstGeom prst="rect">
            <a:avLst/>
          </a:prstGeom>
        </p:spPr>
      </p:pic>
      <p:pic>
        <p:nvPicPr>
          <p:cNvPr id="22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B948A72-4D6A-0C4C-813D-B1295439BE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9721" b="25049"/>
          <a:stretch/>
        </p:blipFill>
        <p:spPr>
          <a:xfrm>
            <a:off x="7732822" y="1096554"/>
            <a:ext cx="1335544" cy="1321747"/>
          </a:xfrm>
          <a:prstGeom prst="rect">
            <a:avLst/>
          </a:prstGeom>
        </p:spPr>
      </p:pic>
      <p:pic>
        <p:nvPicPr>
          <p:cNvPr id="23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809F81F-0B4E-5747-8958-13B155D3B5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9721" b="25049"/>
          <a:stretch/>
        </p:blipFill>
        <p:spPr>
          <a:xfrm>
            <a:off x="9164440" y="1089404"/>
            <a:ext cx="1335544" cy="1321747"/>
          </a:xfrm>
          <a:prstGeom prst="rect">
            <a:avLst/>
          </a:prstGeom>
        </p:spPr>
      </p:pic>
      <p:pic>
        <p:nvPicPr>
          <p:cNvPr id="2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5BF45A9A-1B69-CC48-B815-37FA042EE7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9721" b="25049"/>
          <a:stretch/>
        </p:blipFill>
        <p:spPr>
          <a:xfrm>
            <a:off x="4821137" y="1087419"/>
            <a:ext cx="1335544" cy="1321747"/>
          </a:xfrm>
          <a:prstGeom prst="rect">
            <a:avLst/>
          </a:prstGeom>
        </p:spPr>
      </p:pic>
      <p:pic>
        <p:nvPicPr>
          <p:cNvPr id="2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FB99F1A-4E34-0446-A4E2-D210177AC7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724" b="50046"/>
          <a:stretch/>
        </p:blipFill>
        <p:spPr>
          <a:xfrm>
            <a:off x="4875049" y="2442266"/>
            <a:ext cx="1335544" cy="132174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2EEFBAE-4053-754F-B262-3A6BB7A1572A}"/>
              </a:ext>
            </a:extLst>
          </p:cNvPr>
          <p:cNvCxnSpPr>
            <a:cxnSpLocks/>
          </p:cNvCxnSpPr>
          <p:nvPr/>
        </p:nvCxnSpPr>
        <p:spPr>
          <a:xfrm flipV="1">
            <a:off x="6365731" y="2579621"/>
            <a:ext cx="3841931" cy="985611"/>
          </a:xfrm>
          <a:prstGeom prst="straightConnector1">
            <a:avLst/>
          </a:prstGeom>
          <a:ln w="161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7C56B553-5415-A648-A574-AC78E8D099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818"/>
          <a:stretch/>
        </p:blipFill>
        <p:spPr>
          <a:xfrm>
            <a:off x="4818080" y="3737549"/>
            <a:ext cx="1726851" cy="1369866"/>
          </a:xfrm>
          <a:prstGeom prst="rect">
            <a:avLst/>
          </a:prstGeom>
        </p:spPr>
      </p:pic>
      <p:pic>
        <p:nvPicPr>
          <p:cNvPr id="29" name="Picture 2" descr="clap | Slack App Directory">
            <a:extLst>
              <a:ext uri="{FF2B5EF4-FFF2-40B4-BE49-F238E27FC236}">
                <a16:creationId xmlns:a16="http://schemas.microsoft.com/office/drawing/2014/main" id="{F58C1C93-6DE9-314A-8A72-68A573F39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7429" y="4473968"/>
            <a:ext cx="617067" cy="6170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F4D411-0C26-E844-840D-8B13584A01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818"/>
          <a:stretch/>
        </p:blipFill>
        <p:spPr>
          <a:xfrm>
            <a:off x="7692307" y="3722861"/>
            <a:ext cx="1711519" cy="1357704"/>
          </a:xfrm>
          <a:prstGeom prst="rect">
            <a:avLst/>
          </a:prstGeom>
        </p:spPr>
      </p:pic>
      <p:pic>
        <p:nvPicPr>
          <p:cNvPr id="31" name="Picture 2" descr="clap | Slack App Directory">
            <a:extLst>
              <a:ext uri="{FF2B5EF4-FFF2-40B4-BE49-F238E27FC236}">
                <a16:creationId xmlns:a16="http://schemas.microsoft.com/office/drawing/2014/main" id="{EA7514CB-F5BC-DD47-B316-5CE334C6A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9832" y="4401713"/>
            <a:ext cx="617067" cy="6170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DD5DAD9-9590-4048-B8AE-3541EA4C13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818"/>
          <a:stretch/>
        </p:blipFill>
        <p:spPr>
          <a:xfrm>
            <a:off x="4814083" y="5185483"/>
            <a:ext cx="1777867" cy="13954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6ADD0EC-95B0-FD46-96E6-2542D0057E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9352" y="5920146"/>
            <a:ext cx="810818" cy="13954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3BBD09C-41F8-184A-9A94-FDE10723B1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818"/>
          <a:stretch/>
        </p:blipFill>
        <p:spPr>
          <a:xfrm>
            <a:off x="7815265" y="5238194"/>
            <a:ext cx="1777867" cy="139544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2728381-2A7A-3848-97D5-067CA86E3C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62518" y="5932931"/>
            <a:ext cx="693753" cy="11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98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5DFA3CF2A49841BAE4159FBAF4026E" ma:contentTypeVersion="13" ma:contentTypeDescription="Create a new document." ma:contentTypeScope="" ma:versionID="25e32ea02dc0d1058c844b4988fdddfa">
  <xsd:schema xmlns:xsd="http://www.w3.org/2001/XMLSchema" xmlns:xs="http://www.w3.org/2001/XMLSchema" xmlns:p="http://schemas.microsoft.com/office/2006/metadata/properties" xmlns:ns2="f9c9dc11-3db0-4f5a-996a-ab3ba53531b2" xmlns:ns3="be991065-e3c5-4b23-8c35-474b786a03e8" targetNamespace="http://schemas.microsoft.com/office/2006/metadata/properties" ma:root="true" ma:fieldsID="41435a9b55b009295b7663ac13c24908" ns2:_="" ns3:_="">
    <xsd:import namespace="f9c9dc11-3db0-4f5a-996a-ab3ba53531b2"/>
    <xsd:import namespace="be991065-e3c5-4b23-8c35-474b786a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9dc11-3db0-4f5a-996a-ab3ba53531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991065-e3c5-4b23-8c35-474b786a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4216A0B-97C3-456E-9DC4-7AD02C320719}"/>
</file>

<file path=customXml/itemProps2.xml><?xml version="1.0" encoding="utf-8"?>
<ds:datastoreItem xmlns:ds="http://schemas.openxmlformats.org/officeDocument/2006/customXml" ds:itemID="{8B0A4585-504D-422E-BB22-0FD5A81F4AE4}"/>
</file>

<file path=customXml/itemProps3.xml><?xml version="1.0" encoding="utf-8"?>
<ds:datastoreItem xmlns:ds="http://schemas.openxmlformats.org/officeDocument/2006/customXml" ds:itemID="{56BFC547-897F-44B2-BDA6-48FB3F51CC12}"/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124</Words>
  <Application>Microsoft Macintosh PowerPoint</Application>
  <PresentationFormat>Widescreen</PresentationFormat>
  <Paragraphs>48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BRAZIL</vt:lpstr>
      <vt:lpstr>Songs From Brazil </vt:lpstr>
      <vt:lpstr>Moro Mi Ma </vt:lpstr>
      <vt:lpstr>PowerPoint Presentation</vt:lpstr>
      <vt:lpstr>PowerPoint Presentation</vt:lpstr>
      <vt:lpstr>Pega No Ganze   “Pick Up The Shaker”</vt:lpstr>
      <vt:lpstr>  Pega no ganzê   ”Chocolate On Toast” </vt:lpstr>
      <vt:lpstr>PowerPoint Presentation</vt:lpstr>
      <vt:lpstr>PowerPoint Presentation</vt:lpstr>
      <vt:lpstr>Ilê Aiyê </vt:lpstr>
      <vt:lpstr>Have a Banana </vt:lpstr>
      <vt:lpstr>Sausage and Mash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BRAZIL</dc:title>
  <dc:creator>Mark MacSporran</dc:creator>
  <cp:lastModifiedBy>Mark MacSporran</cp:lastModifiedBy>
  <cp:revision>1</cp:revision>
  <dcterms:created xsi:type="dcterms:W3CDTF">2021-12-06T19:34:29Z</dcterms:created>
  <dcterms:modified xsi:type="dcterms:W3CDTF">2021-12-06T19:38:16Z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0x010100145DFA3CF2A49841BAE4159FBAF4026E</vt:lpwstr>
  </property>
</Properties>
</file>